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693400" cy="7562850"/>
  <p:notesSz cx="10693400" cy="75628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8"/>
  </p:normalViewPr>
  <p:slideViewPr>
    <p:cSldViewPr>
      <p:cViewPr varScale="1">
        <p:scale>
          <a:sx n="119" d="100"/>
          <a:sy n="119" d="100"/>
        </p:scale>
        <p:origin x="1696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entin Vilet" userId="1a39295f-1fef-450a-b30b-b5f3f95a5179" providerId="ADAL" clId="{4001930E-A14A-8A4F-8632-85036A3785D0}"/>
    <pc:docChg chg="modSld">
      <pc:chgData name="Quentin Vilet" userId="1a39295f-1fef-450a-b30b-b5f3f95a5179" providerId="ADAL" clId="{4001930E-A14A-8A4F-8632-85036A3785D0}" dt="2021-06-22T15:39:19.827" v="1" actId="115"/>
      <pc:docMkLst>
        <pc:docMk/>
      </pc:docMkLst>
      <pc:sldChg chg="modSp mod">
        <pc:chgData name="Quentin Vilet" userId="1a39295f-1fef-450a-b30b-b5f3f95a5179" providerId="ADAL" clId="{4001930E-A14A-8A4F-8632-85036A3785D0}" dt="2021-06-22T15:39:19.827" v="1" actId="115"/>
        <pc:sldMkLst>
          <pc:docMk/>
          <pc:sldMk cId="0" sldId="260"/>
        </pc:sldMkLst>
        <pc:spChg chg="mod">
          <ac:chgData name="Quentin Vilet" userId="1a39295f-1fef-450a-b30b-b5f3f95a5179" providerId="ADAL" clId="{4001930E-A14A-8A4F-8632-85036A3785D0}" dt="2021-06-22T15:39:19.827" v="1" actId="115"/>
          <ac:spMkLst>
            <pc:docMk/>
            <pc:sldMk cId="0" sldId="260"/>
            <ac:spMk id="36" creationId="{00000000-0000-0000-0000-000000000000}"/>
          </ac:spMkLst>
        </pc:spChg>
      </pc:sldChg>
    </pc:docChg>
  </pc:docChgLst>
  <pc:docChgLst>
    <pc:chgData name="Quentin Vilet" userId="1a39295f-1fef-450a-b30b-b5f3f95a5179" providerId="ADAL" clId="{4E427856-94EB-1442-BC84-EC39A0878362}"/>
    <pc:docChg chg="custSel modSld">
      <pc:chgData name="Quentin Vilet" userId="1a39295f-1fef-450a-b30b-b5f3f95a5179" providerId="ADAL" clId="{4E427856-94EB-1442-BC84-EC39A0878362}" dt="2021-04-27T19:49:19.481" v="60" actId="20577"/>
      <pc:docMkLst>
        <pc:docMk/>
      </pc:docMkLst>
      <pc:sldChg chg="modSp mod">
        <pc:chgData name="Quentin Vilet" userId="1a39295f-1fef-450a-b30b-b5f3f95a5179" providerId="ADAL" clId="{4E427856-94EB-1442-BC84-EC39A0878362}" dt="2021-04-27T19:49:19.481" v="60" actId="20577"/>
        <pc:sldMkLst>
          <pc:docMk/>
          <pc:sldMk cId="0" sldId="256"/>
        </pc:sldMkLst>
        <pc:spChg chg="mod">
          <ac:chgData name="Quentin Vilet" userId="1a39295f-1fef-450a-b30b-b5f3f95a5179" providerId="ADAL" clId="{4E427856-94EB-1442-BC84-EC39A0878362}" dt="2021-04-27T19:49:19.481" v="60" actId="20577"/>
          <ac:spMkLst>
            <pc:docMk/>
            <pc:sldMk cId="0" sldId="256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7128002"/>
            <a:ext cx="10692130" cy="432434"/>
          </a:xfrm>
          <a:custGeom>
            <a:avLst/>
            <a:gdLst/>
            <a:ahLst/>
            <a:cxnLst/>
            <a:rect l="l" t="t" r="r" b="b"/>
            <a:pathLst>
              <a:path w="10692130" h="432434">
                <a:moveTo>
                  <a:pt x="10692003" y="0"/>
                </a:moveTo>
                <a:lnTo>
                  <a:pt x="0" y="0"/>
                </a:lnTo>
                <a:lnTo>
                  <a:pt x="0" y="432003"/>
                </a:lnTo>
                <a:lnTo>
                  <a:pt x="10692003" y="432003"/>
                </a:lnTo>
                <a:lnTo>
                  <a:pt x="10692003" y="0"/>
                </a:lnTo>
                <a:close/>
              </a:path>
            </a:pathLst>
          </a:custGeom>
          <a:solidFill>
            <a:srgbClr val="1827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55059" y="7305855"/>
            <a:ext cx="80632" cy="6489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53921" y="7305477"/>
            <a:ext cx="80632" cy="6489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64217" y="7304722"/>
            <a:ext cx="65277" cy="6639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61695" y="7304715"/>
            <a:ext cx="79921" cy="6640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7752" y="7303544"/>
            <a:ext cx="72097" cy="6875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0169298" y="7303544"/>
            <a:ext cx="62865" cy="69215"/>
          </a:xfrm>
          <a:custGeom>
            <a:avLst/>
            <a:gdLst/>
            <a:ahLst/>
            <a:cxnLst/>
            <a:rect l="l" t="t" r="r" b="b"/>
            <a:pathLst>
              <a:path w="62865" h="69215">
                <a:moveTo>
                  <a:pt x="35039" y="0"/>
                </a:moveTo>
                <a:lnTo>
                  <a:pt x="31026" y="0"/>
                </a:lnTo>
                <a:lnTo>
                  <a:pt x="27076" y="0"/>
                </a:lnTo>
                <a:lnTo>
                  <a:pt x="23291" y="381"/>
                </a:lnTo>
                <a:lnTo>
                  <a:pt x="1092" y="17386"/>
                </a:lnTo>
                <a:lnTo>
                  <a:pt x="1092" y="24485"/>
                </a:lnTo>
                <a:lnTo>
                  <a:pt x="30365" y="43319"/>
                </a:lnTo>
                <a:lnTo>
                  <a:pt x="36169" y="44843"/>
                </a:lnTo>
                <a:lnTo>
                  <a:pt x="37655" y="45466"/>
                </a:lnTo>
                <a:lnTo>
                  <a:pt x="39890" y="46901"/>
                </a:lnTo>
                <a:lnTo>
                  <a:pt x="40449" y="47866"/>
                </a:lnTo>
                <a:lnTo>
                  <a:pt x="40449" y="50101"/>
                </a:lnTo>
                <a:lnTo>
                  <a:pt x="33045" y="53454"/>
                </a:lnTo>
                <a:lnTo>
                  <a:pt x="27901" y="53390"/>
                </a:lnTo>
                <a:lnTo>
                  <a:pt x="20269" y="46888"/>
                </a:lnTo>
                <a:lnTo>
                  <a:pt x="20269" y="45097"/>
                </a:lnTo>
                <a:lnTo>
                  <a:pt x="0" y="45097"/>
                </a:lnTo>
                <a:lnTo>
                  <a:pt x="0" y="49809"/>
                </a:lnTo>
                <a:lnTo>
                  <a:pt x="838" y="53695"/>
                </a:lnTo>
                <a:lnTo>
                  <a:pt x="28295" y="68757"/>
                </a:lnTo>
                <a:lnTo>
                  <a:pt x="37172" y="68757"/>
                </a:lnTo>
                <a:lnTo>
                  <a:pt x="62382" y="49682"/>
                </a:lnTo>
                <a:lnTo>
                  <a:pt x="62318" y="42494"/>
                </a:lnTo>
                <a:lnTo>
                  <a:pt x="30911" y="24295"/>
                </a:lnTo>
                <a:lnTo>
                  <a:pt x="27254" y="23253"/>
                </a:lnTo>
                <a:lnTo>
                  <a:pt x="25780" y="22618"/>
                </a:lnTo>
                <a:lnTo>
                  <a:pt x="23533" y="21107"/>
                </a:lnTo>
                <a:lnTo>
                  <a:pt x="22974" y="20104"/>
                </a:lnTo>
                <a:lnTo>
                  <a:pt x="22974" y="17691"/>
                </a:lnTo>
                <a:lnTo>
                  <a:pt x="23710" y="16675"/>
                </a:lnTo>
                <a:lnTo>
                  <a:pt x="26644" y="14947"/>
                </a:lnTo>
                <a:lnTo>
                  <a:pt x="28867" y="14516"/>
                </a:lnTo>
                <a:lnTo>
                  <a:pt x="33375" y="14516"/>
                </a:lnTo>
                <a:lnTo>
                  <a:pt x="40449" y="20370"/>
                </a:lnTo>
                <a:lnTo>
                  <a:pt x="40449" y="21628"/>
                </a:lnTo>
                <a:lnTo>
                  <a:pt x="60540" y="21628"/>
                </a:lnTo>
                <a:lnTo>
                  <a:pt x="38823" y="393"/>
                </a:lnTo>
                <a:lnTo>
                  <a:pt x="3503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720003" y="6797971"/>
            <a:ext cx="642620" cy="330200"/>
          </a:xfrm>
          <a:custGeom>
            <a:avLst/>
            <a:gdLst/>
            <a:ahLst/>
            <a:cxnLst/>
            <a:rect l="l" t="t" r="r" b="b"/>
            <a:pathLst>
              <a:path w="642620" h="330200">
                <a:moveTo>
                  <a:pt x="502615" y="0"/>
                </a:moveTo>
                <a:lnTo>
                  <a:pt x="125806" y="0"/>
                </a:lnTo>
                <a:lnTo>
                  <a:pt x="0" y="330034"/>
                </a:lnTo>
                <a:lnTo>
                  <a:pt x="321195" y="330034"/>
                </a:lnTo>
                <a:lnTo>
                  <a:pt x="642391" y="330034"/>
                </a:lnTo>
                <a:lnTo>
                  <a:pt x="502615" y="0"/>
                </a:lnTo>
                <a:close/>
              </a:path>
            </a:pathLst>
          </a:custGeom>
          <a:solidFill>
            <a:srgbClr val="1827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794291" y="6896735"/>
            <a:ext cx="495934" cy="343535"/>
          </a:xfrm>
          <a:custGeom>
            <a:avLst/>
            <a:gdLst/>
            <a:ahLst/>
            <a:cxnLst/>
            <a:rect l="l" t="t" r="r" b="b"/>
            <a:pathLst>
              <a:path w="495934" h="343534">
                <a:moveTo>
                  <a:pt x="393763" y="79781"/>
                </a:moveTo>
                <a:lnTo>
                  <a:pt x="363613" y="0"/>
                </a:lnTo>
                <a:lnTo>
                  <a:pt x="134569" y="330"/>
                </a:lnTo>
                <a:lnTo>
                  <a:pt x="124091" y="26682"/>
                </a:lnTo>
                <a:lnTo>
                  <a:pt x="77304" y="148310"/>
                </a:lnTo>
                <a:lnTo>
                  <a:pt x="119138" y="163093"/>
                </a:lnTo>
                <a:lnTo>
                  <a:pt x="165417" y="164922"/>
                </a:lnTo>
                <a:lnTo>
                  <a:pt x="211874" y="155549"/>
                </a:lnTo>
                <a:lnTo>
                  <a:pt x="254228" y="136753"/>
                </a:lnTo>
                <a:lnTo>
                  <a:pt x="270776" y="126111"/>
                </a:lnTo>
                <a:lnTo>
                  <a:pt x="302895" y="103251"/>
                </a:lnTo>
                <a:lnTo>
                  <a:pt x="319430" y="92583"/>
                </a:lnTo>
                <a:lnTo>
                  <a:pt x="336257" y="84328"/>
                </a:lnTo>
                <a:lnTo>
                  <a:pt x="354126" y="79222"/>
                </a:lnTo>
                <a:lnTo>
                  <a:pt x="373227" y="77597"/>
                </a:lnTo>
                <a:lnTo>
                  <a:pt x="393763" y="79781"/>
                </a:lnTo>
                <a:close/>
              </a:path>
              <a:path w="495934" h="343534">
                <a:moveTo>
                  <a:pt x="495744" y="342480"/>
                </a:moveTo>
                <a:lnTo>
                  <a:pt x="426897" y="171107"/>
                </a:lnTo>
                <a:lnTo>
                  <a:pt x="389648" y="151345"/>
                </a:lnTo>
                <a:lnTo>
                  <a:pt x="379272" y="150952"/>
                </a:lnTo>
                <a:lnTo>
                  <a:pt x="368388" y="151447"/>
                </a:lnTo>
                <a:lnTo>
                  <a:pt x="295617" y="172885"/>
                </a:lnTo>
                <a:lnTo>
                  <a:pt x="243484" y="196646"/>
                </a:lnTo>
                <a:lnTo>
                  <a:pt x="225767" y="203682"/>
                </a:lnTo>
                <a:lnTo>
                  <a:pt x="183349" y="213550"/>
                </a:lnTo>
                <a:lnTo>
                  <a:pt x="139153" y="214960"/>
                </a:lnTo>
                <a:lnTo>
                  <a:pt x="97053" y="206730"/>
                </a:lnTo>
                <a:lnTo>
                  <a:pt x="60947" y="187667"/>
                </a:lnTo>
                <a:lnTo>
                  <a:pt x="0" y="343179"/>
                </a:lnTo>
                <a:lnTo>
                  <a:pt x="190398" y="343192"/>
                </a:lnTo>
                <a:lnTo>
                  <a:pt x="249402" y="199555"/>
                </a:lnTo>
                <a:lnTo>
                  <a:pt x="308838" y="343192"/>
                </a:lnTo>
                <a:lnTo>
                  <a:pt x="495744" y="34248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51993" y="408291"/>
            <a:ext cx="1430655" cy="360680"/>
          </a:xfrm>
          <a:custGeom>
            <a:avLst/>
            <a:gdLst/>
            <a:ahLst/>
            <a:cxnLst/>
            <a:rect l="l" t="t" r="r" b="b"/>
            <a:pathLst>
              <a:path w="1430655" h="360680">
                <a:moveTo>
                  <a:pt x="240665" y="110286"/>
                </a:moveTo>
                <a:lnTo>
                  <a:pt x="234657" y="70586"/>
                </a:lnTo>
                <a:lnTo>
                  <a:pt x="211226" y="31648"/>
                </a:lnTo>
                <a:lnTo>
                  <a:pt x="188252" y="14363"/>
                </a:lnTo>
                <a:lnTo>
                  <a:pt x="188252" y="108826"/>
                </a:lnTo>
                <a:lnTo>
                  <a:pt x="187375" y="119430"/>
                </a:lnTo>
                <a:lnTo>
                  <a:pt x="165925" y="156235"/>
                </a:lnTo>
                <a:lnTo>
                  <a:pt x="130200" y="166954"/>
                </a:lnTo>
                <a:lnTo>
                  <a:pt x="52412" y="166954"/>
                </a:lnTo>
                <a:lnTo>
                  <a:pt x="52412" y="50965"/>
                </a:lnTo>
                <a:lnTo>
                  <a:pt x="128295" y="50965"/>
                </a:lnTo>
                <a:lnTo>
                  <a:pt x="165887" y="61061"/>
                </a:lnTo>
                <a:lnTo>
                  <a:pt x="187896" y="100203"/>
                </a:lnTo>
                <a:lnTo>
                  <a:pt x="188252" y="108826"/>
                </a:lnTo>
                <a:lnTo>
                  <a:pt x="188252" y="14363"/>
                </a:lnTo>
                <a:lnTo>
                  <a:pt x="145554" y="990"/>
                </a:lnTo>
                <a:lnTo>
                  <a:pt x="125476" y="0"/>
                </a:lnTo>
                <a:lnTo>
                  <a:pt x="0" y="0"/>
                </a:lnTo>
                <a:lnTo>
                  <a:pt x="0" y="357378"/>
                </a:lnTo>
                <a:lnTo>
                  <a:pt x="52412" y="357378"/>
                </a:lnTo>
                <a:lnTo>
                  <a:pt x="52412" y="217881"/>
                </a:lnTo>
                <a:lnTo>
                  <a:pt x="132270" y="217881"/>
                </a:lnTo>
                <a:lnTo>
                  <a:pt x="179336" y="208584"/>
                </a:lnTo>
                <a:lnTo>
                  <a:pt x="213563" y="182587"/>
                </a:lnTo>
                <a:lnTo>
                  <a:pt x="233883" y="148221"/>
                </a:lnTo>
                <a:lnTo>
                  <a:pt x="238975" y="129705"/>
                </a:lnTo>
                <a:lnTo>
                  <a:pt x="240665" y="110286"/>
                </a:lnTo>
                <a:close/>
              </a:path>
              <a:path w="1430655" h="360680">
                <a:moveTo>
                  <a:pt x="426440" y="119316"/>
                </a:moveTo>
                <a:lnTo>
                  <a:pt x="414921" y="110947"/>
                </a:lnTo>
                <a:lnTo>
                  <a:pt x="402450" y="104902"/>
                </a:lnTo>
                <a:lnTo>
                  <a:pt x="389026" y="101168"/>
                </a:lnTo>
                <a:lnTo>
                  <a:pt x="374662" y="99771"/>
                </a:lnTo>
                <a:lnTo>
                  <a:pt x="355777" y="101650"/>
                </a:lnTo>
                <a:lnTo>
                  <a:pt x="338797" y="107302"/>
                </a:lnTo>
                <a:lnTo>
                  <a:pt x="323723" y="116725"/>
                </a:lnTo>
                <a:lnTo>
                  <a:pt x="310540" y="129921"/>
                </a:lnTo>
                <a:lnTo>
                  <a:pt x="309499" y="129921"/>
                </a:lnTo>
                <a:lnTo>
                  <a:pt x="309499" y="102958"/>
                </a:lnTo>
                <a:lnTo>
                  <a:pt x="260032" y="102958"/>
                </a:lnTo>
                <a:lnTo>
                  <a:pt x="260032" y="357390"/>
                </a:lnTo>
                <a:lnTo>
                  <a:pt x="309499" y="357390"/>
                </a:lnTo>
                <a:lnTo>
                  <a:pt x="309499" y="203987"/>
                </a:lnTo>
                <a:lnTo>
                  <a:pt x="310654" y="190969"/>
                </a:lnTo>
                <a:lnTo>
                  <a:pt x="332295" y="157911"/>
                </a:lnTo>
                <a:lnTo>
                  <a:pt x="357746" y="150736"/>
                </a:lnTo>
                <a:lnTo>
                  <a:pt x="366102" y="151523"/>
                </a:lnTo>
                <a:lnTo>
                  <a:pt x="374319" y="153924"/>
                </a:lnTo>
                <a:lnTo>
                  <a:pt x="382384" y="157911"/>
                </a:lnTo>
                <a:lnTo>
                  <a:pt x="390309" y="163512"/>
                </a:lnTo>
                <a:lnTo>
                  <a:pt x="426440" y="119316"/>
                </a:lnTo>
                <a:close/>
              </a:path>
              <a:path w="1430655" h="360680">
                <a:moveTo>
                  <a:pt x="604088" y="229933"/>
                </a:moveTo>
                <a:lnTo>
                  <a:pt x="600735" y="180022"/>
                </a:lnTo>
                <a:lnTo>
                  <a:pt x="584149" y="140271"/>
                </a:lnTo>
                <a:lnTo>
                  <a:pt x="577342" y="132626"/>
                </a:lnTo>
                <a:lnTo>
                  <a:pt x="571969" y="126415"/>
                </a:lnTo>
                <a:lnTo>
                  <a:pt x="565581" y="120548"/>
                </a:lnTo>
                <a:lnTo>
                  <a:pt x="558203" y="115011"/>
                </a:lnTo>
                <a:lnTo>
                  <a:pt x="554621" y="112801"/>
                </a:lnTo>
                <a:lnTo>
                  <a:pt x="554621" y="230416"/>
                </a:lnTo>
                <a:lnTo>
                  <a:pt x="554469" y="242595"/>
                </a:lnTo>
                <a:lnTo>
                  <a:pt x="547408" y="284530"/>
                </a:lnTo>
                <a:lnTo>
                  <a:pt x="542480" y="290918"/>
                </a:lnTo>
                <a:lnTo>
                  <a:pt x="538848" y="295833"/>
                </a:lnTo>
                <a:lnTo>
                  <a:pt x="533450" y="300189"/>
                </a:lnTo>
                <a:lnTo>
                  <a:pt x="519493" y="307568"/>
                </a:lnTo>
                <a:lnTo>
                  <a:pt x="511556" y="309372"/>
                </a:lnTo>
                <a:lnTo>
                  <a:pt x="494106" y="309372"/>
                </a:lnTo>
                <a:lnTo>
                  <a:pt x="458254" y="284530"/>
                </a:lnTo>
                <a:lnTo>
                  <a:pt x="450583" y="242316"/>
                </a:lnTo>
                <a:lnTo>
                  <a:pt x="450405" y="229933"/>
                </a:lnTo>
                <a:lnTo>
                  <a:pt x="450583" y="217424"/>
                </a:lnTo>
                <a:lnTo>
                  <a:pt x="458254" y="175488"/>
                </a:lnTo>
                <a:lnTo>
                  <a:pt x="494106" y="150736"/>
                </a:lnTo>
                <a:lnTo>
                  <a:pt x="511556" y="150736"/>
                </a:lnTo>
                <a:lnTo>
                  <a:pt x="519493" y="152463"/>
                </a:lnTo>
                <a:lnTo>
                  <a:pt x="526313" y="155892"/>
                </a:lnTo>
                <a:lnTo>
                  <a:pt x="533450" y="159181"/>
                </a:lnTo>
                <a:lnTo>
                  <a:pt x="538848" y="163690"/>
                </a:lnTo>
                <a:lnTo>
                  <a:pt x="542480" y="169430"/>
                </a:lnTo>
                <a:lnTo>
                  <a:pt x="547408" y="175488"/>
                </a:lnTo>
                <a:lnTo>
                  <a:pt x="554469" y="217690"/>
                </a:lnTo>
                <a:lnTo>
                  <a:pt x="554621" y="230416"/>
                </a:lnTo>
                <a:lnTo>
                  <a:pt x="554621" y="112801"/>
                </a:lnTo>
                <a:lnTo>
                  <a:pt x="516407" y="100571"/>
                </a:lnTo>
                <a:lnTo>
                  <a:pt x="502551" y="99771"/>
                </a:lnTo>
                <a:lnTo>
                  <a:pt x="489038" y="100584"/>
                </a:lnTo>
                <a:lnTo>
                  <a:pt x="447497" y="115011"/>
                </a:lnTo>
                <a:lnTo>
                  <a:pt x="415772" y="148590"/>
                </a:lnTo>
                <a:lnTo>
                  <a:pt x="402526" y="194386"/>
                </a:lnTo>
                <a:lnTo>
                  <a:pt x="400939" y="229933"/>
                </a:lnTo>
                <a:lnTo>
                  <a:pt x="401332" y="248831"/>
                </a:lnTo>
                <a:lnTo>
                  <a:pt x="407339" y="291211"/>
                </a:lnTo>
                <a:lnTo>
                  <a:pt x="427748" y="327736"/>
                </a:lnTo>
                <a:lnTo>
                  <a:pt x="465886" y="353936"/>
                </a:lnTo>
                <a:lnTo>
                  <a:pt x="502513" y="360337"/>
                </a:lnTo>
                <a:lnTo>
                  <a:pt x="516407" y="359460"/>
                </a:lnTo>
                <a:lnTo>
                  <a:pt x="528916" y="357327"/>
                </a:lnTo>
                <a:lnTo>
                  <a:pt x="540029" y="353936"/>
                </a:lnTo>
                <a:lnTo>
                  <a:pt x="549744" y="349300"/>
                </a:lnTo>
                <a:lnTo>
                  <a:pt x="556234" y="346354"/>
                </a:lnTo>
                <a:lnTo>
                  <a:pt x="561530" y="342849"/>
                </a:lnTo>
                <a:lnTo>
                  <a:pt x="565645" y="338759"/>
                </a:lnTo>
                <a:lnTo>
                  <a:pt x="570230" y="335165"/>
                </a:lnTo>
                <a:lnTo>
                  <a:pt x="574116" y="331495"/>
                </a:lnTo>
                <a:lnTo>
                  <a:pt x="584098" y="319659"/>
                </a:lnTo>
                <a:lnTo>
                  <a:pt x="589851" y="310870"/>
                </a:lnTo>
                <a:lnTo>
                  <a:pt x="590588" y="309372"/>
                </a:lnTo>
                <a:lnTo>
                  <a:pt x="594537" y="301396"/>
                </a:lnTo>
                <a:lnTo>
                  <a:pt x="598157" y="291211"/>
                </a:lnTo>
                <a:lnTo>
                  <a:pt x="600748" y="279463"/>
                </a:lnTo>
                <a:lnTo>
                  <a:pt x="602602" y="265341"/>
                </a:lnTo>
                <a:lnTo>
                  <a:pt x="603719" y="248831"/>
                </a:lnTo>
                <a:lnTo>
                  <a:pt x="604088" y="229933"/>
                </a:lnTo>
                <a:close/>
              </a:path>
              <a:path w="1430655" h="360680">
                <a:moveTo>
                  <a:pt x="719556" y="102958"/>
                </a:moveTo>
                <a:lnTo>
                  <a:pt x="683463" y="102958"/>
                </a:lnTo>
                <a:lnTo>
                  <a:pt x="683463" y="25501"/>
                </a:lnTo>
                <a:lnTo>
                  <a:pt x="633996" y="25501"/>
                </a:lnTo>
                <a:lnTo>
                  <a:pt x="633996" y="102958"/>
                </a:lnTo>
                <a:lnTo>
                  <a:pt x="609155" y="102958"/>
                </a:lnTo>
                <a:lnTo>
                  <a:pt x="609155" y="142151"/>
                </a:lnTo>
                <a:lnTo>
                  <a:pt x="633996" y="142151"/>
                </a:lnTo>
                <a:lnTo>
                  <a:pt x="633996" y="294703"/>
                </a:lnTo>
                <a:lnTo>
                  <a:pt x="635063" y="308876"/>
                </a:lnTo>
                <a:lnTo>
                  <a:pt x="659942" y="348018"/>
                </a:lnTo>
                <a:lnTo>
                  <a:pt x="693724" y="357390"/>
                </a:lnTo>
                <a:lnTo>
                  <a:pt x="719556" y="357390"/>
                </a:lnTo>
                <a:lnTo>
                  <a:pt x="719556" y="309372"/>
                </a:lnTo>
                <a:lnTo>
                  <a:pt x="701040" y="309372"/>
                </a:lnTo>
                <a:lnTo>
                  <a:pt x="693166" y="308368"/>
                </a:lnTo>
                <a:lnTo>
                  <a:pt x="687603" y="304888"/>
                </a:lnTo>
                <a:lnTo>
                  <a:pt x="684377" y="298932"/>
                </a:lnTo>
                <a:lnTo>
                  <a:pt x="683463" y="290487"/>
                </a:lnTo>
                <a:lnTo>
                  <a:pt x="683463" y="142151"/>
                </a:lnTo>
                <a:lnTo>
                  <a:pt x="719556" y="142151"/>
                </a:lnTo>
                <a:lnTo>
                  <a:pt x="719556" y="102958"/>
                </a:lnTo>
                <a:close/>
              </a:path>
              <a:path w="1430655" h="360680">
                <a:moveTo>
                  <a:pt x="928293" y="207391"/>
                </a:moveTo>
                <a:lnTo>
                  <a:pt x="920521" y="162534"/>
                </a:lnTo>
                <a:lnTo>
                  <a:pt x="898156" y="128447"/>
                </a:lnTo>
                <a:lnTo>
                  <a:pt x="878827" y="114058"/>
                </a:lnTo>
                <a:lnTo>
                  <a:pt x="878827" y="207391"/>
                </a:lnTo>
                <a:lnTo>
                  <a:pt x="774611" y="207391"/>
                </a:lnTo>
                <a:lnTo>
                  <a:pt x="790079" y="162318"/>
                </a:lnTo>
                <a:lnTo>
                  <a:pt x="826731" y="147789"/>
                </a:lnTo>
                <a:lnTo>
                  <a:pt x="837399" y="148704"/>
                </a:lnTo>
                <a:lnTo>
                  <a:pt x="869772" y="170865"/>
                </a:lnTo>
                <a:lnTo>
                  <a:pt x="878827" y="207391"/>
                </a:lnTo>
                <a:lnTo>
                  <a:pt x="878827" y="114058"/>
                </a:lnTo>
                <a:lnTo>
                  <a:pt x="865695" y="107188"/>
                </a:lnTo>
                <a:lnTo>
                  <a:pt x="847026" y="101739"/>
                </a:lnTo>
                <a:lnTo>
                  <a:pt x="826731" y="99758"/>
                </a:lnTo>
                <a:lnTo>
                  <a:pt x="817905" y="100177"/>
                </a:lnTo>
                <a:lnTo>
                  <a:pt x="773734" y="115087"/>
                </a:lnTo>
                <a:lnTo>
                  <a:pt x="744956" y="145364"/>
                </a:lnTo>
                <a:lnTo>
                  <a:pt x="730351" y="181457"/>
                </a:lnTo>
                <a:lnTo>
                  <a:pt x="725144" y="230898"/>
                </a:lnTo>
                <a:lnTo>
                  <a:pt x="725805" y="249593"/>
                </a:lnTo>
                <a:lnTo>
                  <a:pt x="735825" y="294627"/>
                </a:lnTo>
                <a:lnTo>
                  <a:pt x="761225" y="334340"/>
                </a:lnTo>
                <a:lnTo>
                  <a:pt x="778548" y="345859"/>
                </a:lnTo>
                <a:lnTo>
                  <a:pt x="784402" y="349453"/>
                </a:lnTo>
                <a:lnTo>
                  <a:pt x="824890" y="359956"/>
                </a:lnTo>
                <a:lnTo>
                  <a:pt x="834567" y="360324"/>
                </a:lnTo>
                <a:lnTo>
                  <a:pt x="859243" y="357936"/>
                </a:lnTo>
                <a:lnTo>
                  <a:pt x="882256" y="350278"/>
                </a:lnTo>
                <a:lnTo>
                  <a:pt x="903617" y="337362"/>
                </a:lnTo>
                <a:lnTo>
                  <a:pt x="923328" y="319163"/>
                </a:lnTo>
                <a:lnTo>
                  <a:pt x="915543" y="312305"/>
                </a:lnTo>
                <a:lnTo>
                  <a:pt x="887463" y="287528"/>
                </a:lnTo>
                <a:lnTo>
                  <a:pt x="875169" y="298373"/>
                </a:lnTo>
                <a:lnTo>
                  <a:pt x="862088" y="306120"/>
                </a:lnTo>
                <a:lnTo>
                  <a:pt x="848207" y="310769"/>
                </a:lnTo>
                <a:lnTo>
                  <a:pt x="833526" y="312305"/>
                </a:lnTo>
                <a:lnTo>
                  <a:pt x="821194" y="311302"/>
                </a:lnTo>
                <a:lnTo>
                  <a:pt x="784225" y="287223"/>
                </a:lnTo>
                <a:lnTo>
                  <a:pt x="774611" y="249504"/>
                </a:lnTo>
                <a:lnTo>
                  <a:pt x="928293" y="249504"/>
                </a:lnTo>
                <a:lnTo>
                  <a:pt x="928293" y="207391"/>
                </a:lnTo>
                <a:close/>
              </a:path>
              <a:path w="1430655" h="360680">
                <a:moveTo>
                  <a:pt x="1233462" y="102958"/>
                </a:moveTo>
                <a:lnTo>
                  <a:pt x="1197356" y="102958"/>
                </a:lnTo>
                <a:lnTo>
                  <a:pt x="1197356" y="25501"/>
                </a:lnTo>
                <a:lnTo>
                  <a:pt x="1147889" y="25501"/>
                </a:lnTo>
                <a:lnTo>
                  <a:pt x="1147889" y="102958"/>
                </a:lnTo>
                <a:lnTo>
                  <a:pt x="1123061" y="102958"/>
                </a:lnTo>
                <a:lnTo>
                  <a:pt x="1123061" y="129705"/>
                </a:lnTo>
                <a:lnTo>
                  <a:pt x="1087335" y="106832"/>
                </a:lnTo>
                <a:lnTo>
                  <a:pt x="1048143" y="99758"/>
                </a:lnTo>
                <a:lnTo>
                  <a:pt x="1026985" y="101473"/>
                </a:lnTo>
                <a:lnTo>
                  <a:pt x="988656" y="116547"/>
                </a:lnTo>
                <a:lnTo>
                  <a:pt x="956500" y="147878"/>
                </a:lnTo>
                <a:lnTo>
                  <a:pt x="938949" y="198120"/>
                </a:lnTo>
                <a:lnTo>
                  <a:pt x="936396" y="230403"/>
                </a:lnTo>
                <a:lnTo>
                  <a:pt x="938936" y="262356"/>
                </a:lnTo>
                <a:lnTo>
                  <a:pt x="956487" y="311988"/>
                </a:lnTo>
                <a:lnTo>
                  <a:pt x="988618" y="343090"/>
                </a:lnTo>
                <a:lnTo>
                  <a:pt x="1026896" y="358419"/>
                </a:lnTo>
                <a:lnTo>
                  <a:pt x="1048042" y="360324"/>
                </a:lnTo>
                <a:lnTo>
                  <a:pt x="1061986" y="359333"/>
                </a:lnTo>
                <a:lnTo>
                  <a:pt x="1098626" y="347395"/>
                </a:lnTo>
                <a:lnTo>
                  <a:pt x="1136637" y="316433"/>
                </a:lnTo>
                <a:lnTo>
                  <a:pt x="1100061" y="282803"/>
                </a:lnTo>
                <a:lnTo>
                  <a:pt x="1089901" y="294246"/>
                </a:lnTo>
                <a:lnTo>
                  <a:pt x="1078153" y="302488"/>
                </a:lnTo>
                <a:lnTo>
                  <a:pt x="1064844" y="307517"/>
                </a:lnTo>
                <a:lnTo>
                  <a:pt x="1049959" y="309359"/>
                </a:lnTo>
                <a:lnTo>
                  <a:pt x="1022273" y="304888"/>
                </a:lnTo>
                <a:lnTo>
                  <a:pt x="1002360" y="290245"/>
                </a:lnTo>
                <a:lnTo>
                  <a:pt x="990219" y="265417"/>
                </a:lnTo>
                <a:lnTo>
                  <a:pt x="985850" y="230403"/>
                </a:lnTo>
                <a:lnTo>
                  <a:pt x="990219" y="195186"/>
                </a:lnTo>
                <a:lnTo>
                  <a:pt x="1002360" y="170167"/>
                </a:lnTo>
                <a:lnTo>
                  <a:pt x="1022273" y="155346"/>
                </a:lnTo>
                <a:lnTo>
                  <a:pt x="1049972" y="150723"/>
                </a:lnTo>
                <a:lnTo>
                  <a:pt x="1064856" y="152781"/>
                </a:lnTo>
                <a:lnTo>
                  <a:pt x="1078166" y="157924"/>
                </a:lnTo>
                <a:lnTo>
                  <a:pt x="1089914" y="166179"/>
                </a:lnTo>
                <a:lnTo>
                  <a:pt x="1100074" y="177533"/>
                </a:lnTo>
                <a:lnTo>
                  <a:pt x="1136637" y="144030"/>
                </a:lnTo>
                <a:lnTo>
                  <a:pt x="1134973" y="142151"/>
                </a:lnTo>
                <a:lnTo>
                  <a:pt x="1147889" y="142151"/>
                </a:lnTo>
                <a:lnTo>
                  <a:pt x="1147889" y="294703"/>
                </a:lnTo>
                <a:lnTo>
                  <a:pt x="1148956" y="308876"/>
                </a:lnTo>
                <a:lnTo>
                  <a:pt x="1173835" y="348018"/>
                </a:lnTo>
                <a:lnTo>
                  <a:pt x="1207617" y="357390"/>
                </a:lnTo>
                <a:lnTo>
                  <a:pt x="1233462" y="357390"/>
                </a:lnTo>
                <a:lnTo>
                  <a:pt x="1233462" y="309372"/>
                </a:lnTo>
                <a:lnTo>
                  <a:pt x="1214932" y="309372"/>
                </a:lnTo>
                <a:lnTo>
                  <a:pt x="1207058" y="308368"/>
                </a:lnTo>
                <a:lnTo>
                  <a:pt x="1201496" y="304888"/>
                </a:lnTo>
                <a:lnTo>
                  <a:pt x="1198270" y="298932"/>
                </a:lnTo>
                <a:lnTo>
                  <a:pt x="1197356" y="290487"/>
                </a:lnTo>
                <a:lnTo>
                  <a:pt x="1197356" y="142151"/>
                </a:lnTo>
                <a:lnTo>
                  <a:pt x="1233462" y="142151"/>
                </a:lnTo>
                <a:lnTo>
                  <a:pt x="1233462" y="102958"/>
                </a:lnTo>
                <a:close/>
              </a:path>
              <a:path w="1430655" h="360680">
                <a:moveTo>
                  <a:pt x="1430172" y="183603"/>
                </a:moveTo>
                <a:lnTo>
                  <a:pt x="1428229" y="162026"/>
                </a:lnTo>
                <a:lnTo>
                  <a:pt x="1424025" y="147789"/>
                </a:lnTo>
                <a:lnTo>
                  <a:pt x="1422882" y="143891"/>
                </a:lnTo>
                <a:lnTo>
                  <a:pt x="1386903" y="109791"/>
                </a:lnTo>
                <a:lnTo>
                  <a:pt x="1349781" y="100723"/>
                </a:lnTo>
                <a:lnTo>
                  <a:pt x="1327696" y="99771"/>
                </a:lnTo>
                <a:lnTo>
                  <a:pt x="1301864" y="101714"/>
                </a:lnTo>
                <a:lnTo>
                  <a:pt x="1279372" y="108534"/>
                </a:lnTo>
                <a:lnTo>
                  <a:pt x="1260233" y="120243"/>
                </a:lnTo>
                <a:lnTo>
                  <a:pt x="1244434" y="136817"/>
                </a:lnTo>
                <a:lnTo>
                  <a:pt x="1283373" y="167500"/>
                </a:lnTo>
                <a:lnTo>
                  <a:pt x="1287640" y="160108"/>
                </a:lnTo>
                <a:lnTo>
                  <a:pt x="1293495" y="154851"/>
                </a:lnTo>
                <a:lnTo>
                  <a:pt x="1330134" y="147789"/>
                </a:lnTo>
                <a:lnTo>
                  <a:pt x="1352448" y="149466"/>
                </a:lnTo>
                <a:lnTo>
                  <a:pt x="1368310" y="155486"/>
                </a:lnTo>
                <a:lnTo>
                  <a:pt x="1377734" y="165849"/>
                </a:lnTo>
                <a:lnTo>
                  <a:pt x="1380705" y="180555"/>
                </a:lnTo>
                <a:lnTo>
                  <a:pt x="1380705" y="207403"/>
                </a:lnTo>
                <a:lnTo>
                  <a:pt x="1380705" y="249516"/>
                </a:lnTo>
                <a:lnTo>
                  <a:pt x="1380705" y="267906"/>
                </a:lnTo>
                <a:lnTo>
                  <a:pt x="1379982" y="280974"/>
                </a:lnTo>
                <a:lnTo>
                  <a:pt x="1351635" y="310654"/>
                </a:lnTo>
                <a:lnTo>
                  <a:pt x="1325054" y="312305"/>
                </a:lnTo>
                <a:lnTo>
                  <a:pt x="1313573" y="311683"/>
                </a:lnTo>
                <a:lnTo>
                  <a:pt x="1278445" y="288848"/>
                </a:lnTo>
                <a:lnTo>
                  <a:pt x="1278445" y="280174"/>
                </a:lnTo>
                <a:lnTo>
                  <a:pt x="1280934" y="267131"/>
                </a:lnTo>
                <a:lnTo>
                  <a:pt x="1288897" y="257670"/>
                </a:lnTo>
                <a:lnTo>
                  <a:pt x="1302334" y="251802"/>
                </a:lnTo>
                <a:lnTo>
                  <a:pt x="1321244" y="249516"/>
                </a:lnTo>
                <a:lnTo>
                  <a:pt x="1380705" y="249516"/>
                </a:lnTo>
                <a:lnTo>
                  <a:pt x="1380705" y="207403"/>
                </a:lnTo>
                <a:lnTo>
                  <a:pt x="1312125" y="207403"/>
                </a:lnTo>
                <a:lnTo>
                  <a:pt x="1293622" y="208965"/>
                </a:lnTo>
                <a:lnTo>
                  <a:pt x="1252321" y="229450"/>
                </a:lnTo>
                <a:lnTo>
                  <a:pt x="1233233" y="267131"/>
                </a:lnTo>
                <a:lnTo>
                  <a:pt x="1231912" y="282638"/>
                </a:lnTo>
                <a:lnTo>
                  <a:pt x="1233385" y="298678"/>
                </a:lnTo>
                <a:lnTo>
                  <a:pt x="1255407" y="337781"/>
                </a:lnTo>
                <a:lnTo>
                  <a:pt x="1299591" y="358736"/>
                </a:lnTo>
                <a:lnTo>
                  <a:pt x="1319009" y="360324"/>
                </a:lnTo>
                <a:lnTo>
                  <a:pt x="1330909" y="359930"/>
                </a:lnTo>
                <a:lnTo>
                  <a:pt x="1370977" y="346113"/>
                </a:lnTo>
                <a:lnTo>
                  <a:pt x="1379753" y="334848"/>
                </a:lnTo>
                <a:lnTo>
                  <a:pt x="1380705" y="334848"/>
                </a:lnTo>
                <a:lnTo>
                  <a:pt x="1380705" y="357390"/>
                </a:lnTo>
                <a:lnTo>
                  <a:pt x="1430172" y="357390"/>
                </a:lnTo>
                <a:lnTo>
                  <a:pt x="1430172" y="334848"/>
                </a:lnTo>
                <a:lnTo>
                  <a:pt x="1430172" y="312305"/>
                </a:lnTo>
                <a:lnTo>
                  <a:pt x="1430172" y="249516"/>
                </a:lnTo>
                <a:lnTo>
                  <a:pt x="1430172" y="183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51997" y="228173"/>
            <a:ext cx="1435100" cy="180975"/>
          </a:xfrm>
          <a:custGeom>
            <a:avLst/>
            <a:gdLst/>
            <a:ahLst/>
            <a:cxnLst/>
            <a:rect l="l" t="t" r="r" b="b"/>
            <a:pathLst>
              <a:path w="1435100" h="180975">
                <a:moveTo>
                  <a:pt x="771035" y="0"/>
                </a:moveTo>
                <a:lnTo>
                  <a:pt x="710130" y="76"/>
                </a:lnTo>
                <a:lnTo>
                  <a:pt x="647331" y="1850"/>
                </a:lnTo>
                <a:lnTo>
                  <a:pt x="587587" y="5431"/>
                </a:lnTo>
                <a:lnTo>
                  <a:pt x="529250" y="11040"/>
                </a:lnTo>
                <a:lnTo>
                  <a:pt x="472467" y="18504"/>
                </a:lnTo>
                <a:lnTo>
                  <a:pt x="417382" y="27649"/>
                </a:lnTo>
                <a:lnTo>
                  <a:pt x="364141" y="38301"/>
                </a:lnTo>
                <a:lnTo>
                  <a:pt x="312888" y="50286"/>
                </a:lnTo>
                <a:lnTo>
                  <a:pt x="263769" y="63432"/>
                </a:lnTo>
                <a:lnTo>
                  <a:pt x="216930" y="77563"/>
                </a:lnTo>
                <a:lnTo>
                  <a:pt x="172514" y="92507"/>
                </a:lnTo>
                <a:lnTo>
                  <a:pt x="130668" y="108089"/>
                </a:lnTo>
                <a:lnTo>
                  <a:pt x="91536" y="124136"/>
                </a:lnTo>
                <a:lnTo>
                  <a:pt x="55263" y="140474"/>
                </a:lnTo>
                <a:lnTo>
                  <a:pt x="16491" y="159491"/>
                </a:lnTo>
                <a:lnTo>
                  <a:pt x="0" y="180259"/>
                </a:lnTo>
                <a:lnTo>
                  <a:pt x="21024" y="180381"/>
                </a:lnTo>
                <a:lnTo>
                  <a:pt x="65769" y="178099"/>
                </a:lnTo>
                <a:lnTo>
                  <a:pt x="116624" y="156625"/>
                </a:lnTo>
                <a:lnTo>
                  <a:pt x="146387" y="143892"/>
                </a:lnTo>
                <a:lnTo>
                  <a:pt x="221444" y="118339"/>
                </a:lnTo>
                <a:lnTo>
                  <a:pt x="265705" y="105969"/>
                </a:lnTo>
                <a:lnTo>
                  <a:pt x="313767" y="94172"/>
                </a:lnTo>
                <a:lnTo>
                  <a:pt x="365113" y="83174"/>
                </a:lnTo>
                <a:lnTo>
                  <a:pt x="419229" y="73201"/>
                </a:lnTo>
                <a:lnTo>
                  <a:pt x="475597" y="64477"/>
                </a:lnTo>
                <a:lnTo>
                  <a:pt x="533703" y="57230"/>
                </a:lnTo>
                <a:lnTo>
                  <a:pt x="593029" y="51685"/>
                </a:lnTo>
                <a:lnTo>
                  <a:pt x="653061" y="48068"/>
                </a:lnTo>
                <a:lnTo>
                  <a:pt x="713282" y="46605"/>
                </a:lnTo>
                <a:lnTo>
                  <a:pt x="790081" y="46944"/>
                </a:lnTo>
                <a:lnTo>
                  <a:pt x="859396" y="48765"/>
                </a:lnTo>
                <a:lnTo>
                  <a:pt x="922032" y="52011"/>
                </a:lnTo>
                <a:lnTo>
                  <a:pt x="978797" y="56627"/>
                </a:lnTo>
                <a:lnTo>
                  <a:pt x="1030497" y="62558"/>
                </a:lnTo>
                <a:lnTo>
                  <a:pt x="1077939" y="69749"/>
                </a:lnTo>
                <a:lnTo>
                  <a:pt x="1121928" y="78143"/>
                </a:lnTo>
                <a:lnTo>
                  <a:pt x="1163272" y="87687"/>
                </a:lnTo>
                <a:lnTo>
                  <a:pt x="1202777" y="98324"/>
                </a:lnTo>
                <a:lnTo>
                  <a:pt x="1241250" y="109999"/>
                </a:lnTo>
                <a:lnTo>
                  <a:pt x="1279496" y="122656"/>
                </a:lnTo>
                <a:lnTo>
                  <a:pt x="1318323" y="136241"/>
                </a:lnTo>
                <a:lnTo>
                  <a:pt x="1341836" y="143245"/>
                </a:lnTo>
                <a:lnTo>
                  <a:pt x="1379269" y="152646"/>
                </a:lnTo>
                <a:lnTo>
                  <a:pt x="1415365" y="159291"/>
                </a:lnTo>
                <a:lnTo>
                  <a:pt x="1434871" y="158022"/>
                </a:lnTo>
                <a:lnTo>
                  <a:pt x="1378255" y="122363"/>
                </a:lnTo>
                <a:lnTo>
                  <a:pt x="1308328" y="91636"/>
                </a:lnTo>
                <a:lnTo>
                  <a:pt x="1270027" y="77554"/>
                </a:lnTo>
                <a:lnTo>
                  <a:pt x="1229536" y="64417"/>
                </a:lnTo>
                <a:lnTo>
                  <a:pt x="1186883" y="52293"/>
                </a:lnTo>
                <a:lnTo>
                  <a:pt x="1142094" y="41251"/>
                </a:lnTo>
                <a:lnTo>
                  <a:pt x="1095197" y="31360"/>
                </a:lnTo>
                <a:lnTo>
                  <a:pt x="1046217" y="22687"/>
                </a:lnTo>
                <a:lnTo>
                  <a:pt x="995183" y="15302"/>
                </a:lnTo>
                <a:lnTo>
                  <a:pt x="942121" y="9272"/>
                </a:lnTo>
                <a:lnTo>
                  <a:pt x="887058" y="4666"/>
                </a:lnTo>
                <a:lnTo>
                  <a:pt x="830020" y="1552"/>
                </a:lnTo>
                <a:lnTo>
                  <a:pt x="771035" y="0"/>
                </a:lnTo>
                <a:close/>
              </a:path>
            </a:pathLst>
          </a:custGeom>
          <a:solidFill>
            <a:srgbClr val="47AD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0212" cy="719936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7128002"/>
            <a:ext cx="10692130" cy="432434"/>
          </a:xfrm>
          <a:custGeom>
            <a:avLst/>
            <a:gdLst/>
            <a:ahLst/>
            <a:cxnLst/>
            <a:rect l="l" t="t" r="r" b="b"/>
            <a:pathLst>
              <a:path w="10692130" h="432434">
                <a:moveTo>
                  <a:pt x="10692003" y="0"/>
                </a:moveTo>
                <a:lnTo>
                  <a:pt x="0" y="0"/>
                </a:lnTo>
                <a:lnTo>
                  <a:pt x="0" y="432003"/>
                </a:lnTo>
                <a:lnTo>
                  <a:pt x="10692003" y="432003"/>
                </a:lnTo>
                <a:lnTo>
                  <a:pt x="10692003" y="0"/>
                </a:lnTo>
                <a:close/>
              </a:path>
            </a:pathLst>
          </a:custGeom>
          <a:solidFill>
            <a:srgbClr val="1827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55059" y="7305855"/>
            <a:ext cx="80632" cy="6489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53921" y="7305477"/>
            <a:ext cx="80632" cy="6489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64217" y="7304722"/>
            <a:ext cx="65277" cy="6639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61695" y="7304715"/>
            <a:ext cx="79921" cy="6640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7752" y="7303544"/>
            <a:ext cx="72097" cy="6875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0169298" y="7303544"/>
            <a:ext cx="62865" cy="69215"/>
          </a:xfrm>
          <a:custGeom>
            <a:avLst/>
            <a:gdLst/>
            <a:ahLst/>
            <a:cxnLst/>
            <a:rect l="l" t="t" r="r" b="b"/>
            <a:pathLst>
              <a:path w="62865" h="69215">
                <a:moveTo>
                  <a:pt x="35039" y="0"/>
                </a:moveTo>
                <a:lnTo>
                  <a:pt x="31026" y="0"/>
                </a:lnTo>
                <a:lnTo>
                  <a:pt x="27076" y="0"/>
                </a:lnTo>
                <a:lnTo>
                  <a:pt x="23291" y="381"/>
                </a:lnTo>
                <a:lnTo>
                  <a:pt x="1092" y="17386"/>
                </a:lnTo>
                <a:lnTo>
                  <a:pt x="1092" y="24485"/>
                </a:lnTo>
                <a:lnTo>
                  <a:pt x="30365" y="43319"/>
                </a:lnTo>
                <a:lnTo>
                  <a:pt x="36169" y="44843"/>
                </a:lnTo>
                <a:lnTo>
                  <a:pt x="37655" y="45466"/>
                </a:lnTo>
                <a:lnTo>
                  <a:pt x="39890" y="46901"/>
                </a:lnTo>
                <a:lnTo>
                  <a:pt x="40449" y="47866"/>
                </a:lnTo>
                <a:lnTo>
                  <a:pt x="40449" y="50101"/>
                </a:lnTo>
                <a:lnTo>
                  <a:pt x="33045" y="53454"/>
                </a:lnTo>
                <a:lnTo>
                  <a:pt x="27901" y="53390"/>
                </a:lnTo>
                <a:lnTo>
                  <a:pt x="20269" y="46888"/>
                </a:lnTo>
                <a:lnTo>
                  <a:pt x="20269" y="45097"/>
                </a:lnTo>
                <a:lnTo>
                  <a:pt x="0" y="45097"/>
                </a:lnTo>
                <a:lnTo>
                  <a:pt x="0" y="49809"/>
                </a:lnTo>
                <a:lnTo>
                  <a:pt x="838" y="53695"/>
                </a:lnTo>
                <a:lnTo>
                  <a:pt x="28295" y="68757"/>
                </a:lnTo>
                <a:lnTo>
                  <a:pt x="37172" y="68757"/>
                </a:lnTo>
                <a:lnTo>
                  <a:pt x="62382" y="49682"/>
                </a:lnTo>
                <a:lnTo>
                  <a:pt x="62318" y="42494"/>
                </a:lnTo>
                <a:lnTo>
                  <a:pt x="30911" y="24295"/>
                </a:lnTo>
                <a:lnTo>
                  <a:pt x="27254" y="23253"/>
                </a:lnTo>
                <a:lnTo>
                  <a:pt x="25780" y="22618"/>
                </a:lnTo>
                <a:lnTo>
                  <a:pt x="23533" y="21107"/>
                </a:lnTo>
                <a:lnTo>
                  <a:pt x="22974" y="20104"/>
                </a:lnTo>
                <a:lnTo>
                  <a:pt x="22974" y="17691"/>
                </a:lnTo>
                <a:lnTo>
                  <a:pt x="23710" y="16675"/>
                </a:lnTo>
                <a:lnTo>
                  <a:pt x="26644" y="14947"/>
                </a:lnTo>
                <a:lnTo>
                  <a:pt x="28867" y="14516"/>
                </a:lnTo>
                <a:lnTo>
                  <a:pt x="33375" y="14516"/>
                </a:lnTo>
                <a:lnTo>
                  <a:pt x="40449" y="20370"/>
                </a:lnTo>
                <a:lnTo>
                  <a:pt x="40449" y="21628"/>
                </a:lnTo>
                <a:lnTo>
                  <a:pt x="60540" y="21628"/>
                </a:lnTo>
                <a:lnTo>
                  <a:pt x="38823" y="393"/>
                </a:lnTo>
                <a:lnTo>
                  <a:pt x="3503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720003" y="6797971"/>
            <a:ext cx="642620" cy="330200"/>
          </a:xfrm>
          <a:custGeom>
            <a:avLst/>
            <a:gdLst/>
            <a:ahLst/>
            <a:cxnLst/>
            <a:rect l="l" t="t" r="r" b="b"/>
            <a:pathLst>
              <a:path w="642620" h="330200">
                <a:moveTo>
                  <a:pt x="502615" y="0"/>
                </a:moveTo>
                <a:lnTo>
                  <a:pt x="125806" y="0"/>
                </a:lnTo>
                <a:lnTo>
                  <a:pt x="0" y="330034"/>
                </a:lnTo>
                <a:lnTo>
                  <a:pt x="321195" y="330034"/>
                </a:lnTo>
                <a:lnTo>
                  <a:pt x="642391" y="330034"/>
                </a:lnTo>
                <a:lnTo>
                  <a:pt x="502615" y="0"/>
                </a:lnTo>
                <a:close/>
              </a:path>
            </a:pathLst>
          </a:custGeom>
          <a:solidFill>
            <a:srgbClr val="1827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794291" y="6896735"/>
            <a:ext cx="495934" cy="343535"/>
          </a:xfrm>
          <a:custGeom>
            <a:avLst/>
            <a:gdLst/>
            <a:ahLst/>
            <a:cxnLst/>
            <a:rect l="l" t="t" r="r" b="b"/>
            <a:pathLst>
              <a:path w="495934" h="343534">
                <a:moveTo>
                  <a:pt x="393763" y="79781"/>
                </a:moveTo>
                <a:lnTo>
                  <a:pt x="363613" y="0"/>
                </a:lnTo>
                <a:lnTo>
                  <a:pt x="134569" y="330"/>
                </a:lnTo>
                <a:lnTo>
                  <a:pt x="124091" y="26682"/>
                </a:lnTo>
                <a:lnTo>
                  <a:pt x="77304" y="148310"/>
                </a:lnTo>
                <a:lnTo>
                  <a:pt x="119138" y="163093"/>
                </a:lnTo>
                <a:lnTo>
                  <a:pt x="165417" y="164922"/>
                </a:lnTo>
                <a:lnTo>
                  <a:pt x="211874" y="155549"/>
                </a:lnTo>
                <a:lnTo>
                  <a:pt x="254228" y="136753"/>
                </a:lnTo>
                <a:lnTo>
                  <a:pt x="270776" y="126111"/>
                </a:lnTo>
                <a:lnTo>
                  <a:pt x="302895" y="103251"/>
                </a:lnTo>
                <a:lnTo>
                  <a:pt x="319430" y="92583"/>
                </a:lnTo>
                <a:lnTo>
                  <a:pt x="336257" y="84328"/>
                </a:lnTo>
                <a:lnTo>
                  <a:pt x="354126" y="79222"/>
                </a:lnTo>
                <a:lnTo>
                  <a:pt x="373227" y="77597"/>
                </a:lnTo>
                <a:lnTo>
                  <a:pt x="393763" y="79781"/>
                </a:lnTo>
                <a:close/>
              </a:path>
              <a:path w="495934" h="343534">
                <a:moveTo>
                  <a:pt x="495744" y="342480"/>
                </a:moveTo>
                <a:lnTo>
                  <a:pt x="426897" y="171107"/>
                </a:lnTo>
                <a:lnTo>
                  <a:pt x="389648" y="151345"/>
                </a:lnTo>
                <a:lnTo>
                  <a:pt x="379272" y="150952"/>
                </a:lnTo>
                <a:lnTo>
                  <a:pt x="368388" y="151447"/>
                </a:lnTo>
                <a:lnTo>
                  <a:pt x="295617" y="172885"/>
                </a:lnTo>
                <a:lnTo>
                  <a:pt x="243484" y="196646"/>
                </a:lnTo>
                <a:lnTo>
                  <a:pt x="225767" y="203682"/>
                </a:lnTo>
                <a:lnTo>
                  <a:pt x="183349" y="213550"/>
                </a:lnTo>
                <a:lnTo>
                  <a:pt x="139153" y="214960"/>
                </a:lnTo>
                <a:lnTo>
                  <a:pt x="97053" y="206730"/>
                </a:lnTo>
                <a:lnTo>
                  <a:pt x="60947" y="187667"/>
                </a:lnTo>
                <a:lnTo>
                  <a:pt x="0" y="343179"/>
                </a:lnTo>
                <a:lnTo>
                  <a:pt x="190398" y="343192"/>
                </a:lnTo>
                <a:lnTo>
                  <a:pt x="249402" y="199555"/>
                </a:lnTo>
                <a:lnTo>
                  <a:pt x="308838" y="343192"/>
                </a:lnTo>
                <a:lnTo>
                  <a:pt x="495744" y="34248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5989" y="371480"/>
            <a:ext cx="9801420" cy="37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2256017"/>
            <a:ext cx="9815195" cy="4048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jpg"/><Relationship Id="rId2" Type="http://schemas.openxmlformats.org/officeDocument/2006/relationships/image" Target="../media/image10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tecta-insects.eu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10692130" cy="7559040"/>
            <a:chOff x="0" y="5"/>
            <a:chExt cx="10692130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"/>
              <a:ext cx="10692003" cy="75590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7996" y="5592015"/>
              <a:ext cx="2199463" cy="103461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21120000">
            <a:off x="2509825" y="4958571"/>
            <a:ext cx="2372828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10"/>
              </a:lnSpc>
            </a:pPr>
            <a:r>
              <a:rPr lang="nl-BE" sz="3200" spc="-535">
                <a:solidFill>
                  <a:srgbClr val="FFFFFF"/>
                </a:solidFill>
                <a:latin typeface="Arial"/>
                <a:cs typeface="Arial"/>
              </a:rPr>
              <a:t>L’EFFICACITÉ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4673119"/>
            <a:ext cx="10692130" cy="2887345"/>
            <a:chOff x="0" y="4673119"/>
            <a:chExt cx="10692130" cy="2887345"/>
          </a:xfrm>
        </p:grpSpPr>
        <p:sp>
          <p:nvSpPr>
            <p:cNvPr id="7" name="object 7"/>
            <p:cNvSpPr/>
            <p:nvPr/>
          </p:nvSpPr>
          <p:spPr>
            <a:xfrm>
              <a:off x="4863111" y="4673119"/>
              <a:ext cx="574040" cy="574040"/>
            </a:xfrm>
            <a:custGeom>
              <a:avLst/>
              <a:gdLst/>
              <a:ahLst/>
              <a:cxnLst/>
              <a:rect l="l" t="t" r="r" b="b"/>
              <a:pathLst>
                <a:path w="574039" h="574039">
                  <a:moveTo>
                    <a:pt x="293066" y="0"/>
                  </a:moveTo>
                  <a:lnTo>
                    <a:pt x="246486" y="2808"/>
                  </a:lnTo>
                  <a:lnTo>
                    <a:pt x="200962" y="13051"/>
                  </a:lnTo>
                  <a:lnTo>
                    <a:pt x="158801" y="30001"/>
                  </a:lnTo>
                  <a:lnTo>
                    <a:pt x="120505" y="52990"/>
                  </a:lnTo>
                  <a:lnTo>
                    <a:pt x="86576" y="81351"/>
                  </a:lnTo>
                  <a:lnTo>
                    <a:pt x="57516" y="114417"/>
                  </a:lnTo>
                  <a:lnTo>
                    <a:pt x="33826" y="151520"/>
                  </a:lnTo>
                  <a:lnTo>
                    <a:pt x="16009" y="191994"/>
                  </a:lnTo>
                  <a:lnTo>
                    <a:pt x="4566" y="235170"/>
                  </a:lnTo>
                  <a:lnTo>
                    <a:pt x="0" y="280382"/>
                  </a:lnTo>
                  <a:lnTo>
                    <a:pt x="2811" y="326962"/>
                  </a:lnTo>
                  <a:lnTo>
                    <a:pt x="13051" y="372489"/>
                  </a:lnTo>
                  <a:lnTo>
                    <a:pt x="29999" y="414652"/>
                  </a:lnTo>
                  <a:lnTo>
                    <a:pt x="52987" y="452949"/>
                  </a:lnTo>
                  <a:lnTo>
                    <a:pt x="81348" y="486878"/>
                  </a:lnTo>
                  <a:lnTo>
                    <a:pt x="114414" y="515938"/>
                  </a:lnTo>
                  <a:lnTo>
                    <a:pt x="151517" y="539628"/>
                  </a:lnTo>
                  <a:lnTo>
                    <a:pt x="191990" y="557446"/>
                  </a:lnTo>
                  <a:lnTo>
                    <a:pt x="235165" y="568889"/>
                  </a:lnTo>
                  <a:lnTo>
                    <a:pt x="280376" y="573458"/>
                  </a:lnTo>
                  <a:lnTo>
                    <a:pt x="326953" y="570650"/>
                  </a:lnTo>
                  <a:lnTo>
                    <a:pt x="372480" y="560407"/>
                  </a:lnTo>
                  <a:lnTo>
                    <a:pt x="414644" y="543457"/>
                  </a:lnTo>
                  <a:lnTo>
                    <a:pt x="452942" y="520468"/>
                  </a:lnTo>
                  <a:lnTo>
                    <a:pt x="486872" y="492107"/>
                  </a:lnTo>
                  <a:lnTo>
                    <a:pt x="515934" y="459041"/>
                  </a:lnTo>
                  <a:lnTo>
                    <a:pt x="539624" y="421937"/>
                  </a:lnTo>
                  <a:lnTo>
                    <a:pt x="557442" y="381464"/>
                  </a:lnTo>
                  <a:lnTo>
                    <a:pt x="568885" y="338288"/>
                  </a:lnTo>
                  <a:lnTo>
                    <a:pt x="573452" y="293076"/>
                  </a:lnTo>
                  <a:lnTo>
                    <a:pt x="570640" y="246495"/>
                  </a:lnTo>
                  <a:lnTo>
                    <a:pt x="560397" y="200968"/>
                  </a:lnTo>
                  <a:lnTo>
                    <a:pt x="543447" y="158805"/>
                  </a:lnTo>
                  <a:lnTo>
                    <a:pt x="520458" y="120509"/>
                  </a:lnTo>
                  <a:lnTo>
                    <a:pt x="492097" y="86579"/>
                  </a:lnTo>
                  <a:lnTo>
                    <a:pt x="459031" y="57519"/>
                  </a:lnTo>
                  <a:lnTo>
                    <a:pt x="421928" y="33830"/>
                  </a:lnTo>
                  <a:lnTo>
                    <a:pt x="381454" y="16012"/>
                  </a:lnTo>
                  <a:lnTo>
                    <a:pt x="338278" y="4568"/>
                  </a:lnTo>
                  <a:lnTo>
                    <a:pt x="293066" y="0"/>
                  </a:lnTo>
                  <a:close/>
                </a:path>
              </a:pathLst>
            </a:custGeom>
            <a:solidFill>
              <a:srgbClr val="3281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19099" y="4762568"/>
              <a:ext cx="213995" cy="391160"/>
            </a:xfrm>
            <a:custGeom>
              <a:avLst/>
              <a:gdLst/>
              <a:ahLst/>
              <a:cxnLst/>
              <a:rect l="l" t="t" r="r" b="b"/>
              <a:pathLst>
                <a:path w="213995" h="391160">
                  <a:moveTo>
                    <a:pt x="159892" y="0"/>
                  </a:moveTo>
                  <a:lnTo>
                    <a:pt x="0" y="36258"/>
                  </a:lnTo>
                  <a:lnTo>
                    <a:pt x="9372" y="102412"/>
                  </a:lnTo>
                  <a:lnTo>
                    <a:pt x="84493" y="91770"/>
                  </a:lnTo>
                  <a:lnTo>
                    <a:pt x="126898" y="390969"/>
                  </a:lnTo>
                  <a:lnTo>
                    <a:pt x="213550" y="378688"/>
                  </a:lnTo>
                  <a:lnTo>
                    <a:pt x="159892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128001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3921" y="7305476"/>
              <a:ext cx="80632" cy="64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61695" y="7304714"/>
              <a:ext cx="79921" cy="664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67752" y="7303543"/>
              <a:ext cx="72097" cy="6875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169298" y="7303543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20003" y="6797970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 rot="21120000">
            <a:off x="5497279" y="4494229"/>
            <a:ext cx="2950656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10"/>
              </a:lnSpc>
            </a:pPr>
            <a:r>
              <a:rPr sz="3200" spc="-525" dirty="0">
                <a:solidFill>
                  <a:srgbClr val="FFFFFF"/>
                </a:solidFill>
                <a:latin typeface="Arial"/>
                <a:cs typeface="Arial"/>
              </a:rPr>
              <a:t>SOLUTION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4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spc="-1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894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spc="-530" dirty="0">
                <a:solidFill>
                  <a:srgbClr val="FFFFFF"/>
                </a:solidFill>
                <a:latin typeface="Arial"/>
                <a:cs typeface="Arial"/>
              </a:rPr>
              <a:t>ANTE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1020000">
            <a:off x="3934792" y="1104476"/>
            <a:ext cx="167000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105" dirty="0">
                <a:solidFill>
                  <a:srgbClr val="FFED0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1380000">
            <a:off x="3982019" y="1124819"/>
            <a:ext cx="183738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265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1920000">
            <a:off x="4058225" y="1165425"/>
            <a:ext cx="183738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260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460000">
            <a:off x="4128741" y="1223025"/>
            <a:ext cx="192442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210" dirty="0">
                <a:solidFill>
                  <a:srgbClr val="FFED00"/>
                </a:solidFill>
                <a:latin typeface="Arial"/>
                <a:cs typeface="Arial"/>
              </a:rPr>
              <a:t>O</a:t>
            </a:r>
            <a:endParaRPr sz="12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3060000">
            <a:off x="4192114" y="1289055"/>
            <a:ext cx="188958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95" dirty="0">
                <a:solidFill>
                  <a:srgbClr val="FFED00"/>
                </a:solidFill>
                <a:latin typeface="Arial"/>
                <a:cs typeface="Arial"/>
              </a:rPr>
              <a:t>V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3900000">
            <a:off x="4269296" y="1409404"/>
            <a:ext cx="180625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sz="1250" spc="-165" dirty="0">
                <a:solidFill>
                  <a:srgbClr val="FFED00"/>
                </a:solidFill>
                <a:latin typeface="Arial"/>
                <a:cs typeface="Arial"/>
              </a:rPr>
              <a:t>T</a:t>
            </a:r>
            <a:endParaRPr sz="12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4260000">
            <a:off x="4297592" y="1462872"/>
            <a:ext cx="165879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105" dirty="0">
                <a:solidFill>
                  <a:srgbClr val="FFED0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4680000">
            <a:off x="4303117" y="1528416"/>
            <a:ext cx="190034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210" dirty="0">
                <a:solidFill>
                  <a:srgbClr val="FFED00"/>
                </a:solidFill>
                <a:latin typeface="Arial"/>
                <a:cs typeface="Arial"/>
              </a:rPr>
              <a:t>O</a:t>
            </a:r>
            <a:endParaRPr sz="12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5280000">
            <a:off x="4318294" y="1622815"/>
            <a:ext cx="182319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260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5940000">
            <a:off x="4315468" y="1733196"/>
            <a:ext cx="169392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75" dirty="0">
                <a:solidFill>
                  <a:srgbClr val="FFED00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6420000">
            <a:off x="4301408" y="1809646"/>
            <a:ext cx="165754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105" dirty="0">
                <a:solidFill>
                  <a:srgbClr val="FFED0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6780000">
            <a:off x="4272020" y="1865709"/>
            <a:ext cx="182897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sz="1250" spc="-260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7320000">
            <a:off x="4231917" y="1942357"/>
            <a:ext cx="183173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sz="1250" spc="-260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7920000">
            <a:off x="4171467" y="2017928"/>
            <a:ext cx="190796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210" dirty="0">
                <a:solidFill>
                  <a:srgbClr val="FFED00"/>
                </a:solidFill>
                <a:latin typeface="Arial"/>
                <a:cs typeface="Arial"/>
              </a:rPr>
              <a:t>O</a:t>
            </a:r>
            <a:endParaRPr sz="12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8460000">
            <a:off x="4106501" y="2080203"/>
            <a:ext cx="189506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95" dirty="0">
                <a:solidFill>
                  <a:srgbClr val="FFED00"/>
                </a:solidFill>
                <a:latin typeface="Arial"/>
                <a:cs typeface="Arial"/>
              </a:rPr>
              <a:t>V</a:t>
            </a:r>
            <a:endParaRPr sz="1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8880000">
            <a:off x="4050666" y="2119410"/>
            <a:ext cx="190471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80" dirty="0">
                <a:solidFill>
                  <a:srgbClr val="FFED00"/>
                </a:solidFill>
                <a:latin typeface="Arial"/>
                <a:cs typeface="Arial"/>
              </a:rPr>
              <a:t>A</a:t>
            </a:r>
            <a:endParaRPr sz="12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9300000">
            <a:off x="3991522" y="2153590"/>
            <a:ext cx="18149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165" dirty="0">
                <a:solidFill>
                  <a:srgbClr val="FFED00"/>
                </a:solidFill>
                <a:latin typeface="Arial"/>
                <a:cs typeface="Arial"/>
              </a:rPr>
              <a:t>T</a:t>
            </a:r>
            <a:endParaRPr sz="12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9660000">
            <a:off x="3946439" y="2174907"/>
            <a:ext cx="167124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105" dirty="0">
                <a:solidFill>
                  <a:srgbClr val="FFED0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11400000">
            <a:off x="3676436" y="2194148"/>
            <a:ext cx="170611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80" dirty="0">
                <a:solidFill>
                  <a:srgbClr val="FFED00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11880000">
            <a:off x="3602724" y="2178528"/>
            <a:ext cx="167251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105" dirty="0">
                <a:solidFill>
                  <a:srgbClr val="FFED0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13380000">
            <a:off x="3383555" y="2059726"/>
            <a:ext cx="192110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210" dirty="0">
                <a:solidFill>
                  <a:srgbClr val="FFED00"/>
                </a:solidFill>
                <a:latin typeface="Arial"/>
                <a:cs typeface="Arial"/>
              </a:rPr>
              <a:t>O</a:t>
            </a:r>
            <a:endParaRPr sz="12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3920000">
            <a:off x="3322840" y="1993590"/>
            <a:ext cx="189925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95" dirty="0">
                <a:solidFill>
                  <a:srgbClr val="FFED00"/>
                </a:solidFill>
                <a:latin typeface="Arial"/>
                <a:cs typeface="Arial"/>
              </a:rPr>
              <a:t>V</a:t>
            </a:r>
            <a:endParaRPr sz="12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4340000">
            <a:off x="3283361" y="1937469"/>
            <a:ext cx="190907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80" dirty="0">
                <a:solidFill>
                  <a:srgbClr val="FFED00"/>
                </a:solidFill>
                <a:latin typeface="Arial"/>
                <a:cs typeface="Arial"/>
              </a:rPr>
              <a:t>A</a:t>
            </a:r>
            <a:endParaRPr sz="12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4760000">
            <a:off x="3254744" y="1873814"/>
            <a:ext cx="180350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sz="1250" spc="-165" dirty="0">
                <a:solidFill>
                  <a:srgbClr val="FFED00"/>
                </a:solidFill>
                <a:latin typeface="Arial"/>
                <a:cs typeface="Arial"/>
              </a:rPr>
              <a:t>T</a:t>
            </a:r>
            <a:endParaRPr sz="12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15120000">
            <a:off x="3241416" y="1821082"/>
            <a:ext cx="166007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105" dirty="0">
                <a:solidFill>
                  <a:srgbClr val="FFED0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15540000">
            <a:off x="3211480" y="1755403"/>
            <a:ext cx="190695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210" dirty="0">
                <a:solidFill>
                  <a:srgbClr val="FFED00"/>
                </a:solidFill>
                <a:latin typeface="Arial"/>
                <a:cs typeface="Arial"/>
              </a:rPr>
              <a:t>O</a:t>
            </a:r>
            <a:endParaRPr sz="12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16800000">
            <a:off x="3220239" y="1550376"/>
            <a:ext cx="169572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75" dirty="0">
                <a:solidFill>
                  <a:srgbClr val="FFED00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7280000">
            <a:off x="3238030" y="1473987"/>
            <a:ext cx="166007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250" spc="-105" dirty="0">
                <a:solidFill>
                  <a:srgbClr val="FFED0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7640000">
            <a:off x="3249895" y="1417654"/>
            <a:ext cx="183189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sz="1250" spc="-260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8180000">
            <a:off x="3290041" y="1340662"/>
            <a:ext cx="183753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sz="1250" spc="-260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18780000">
            <a:off x="3342727" y="1264763"/>
            <a:ext cx="192110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210" dirty="0">
                <a:solidFill>
                  <a:srgbClr val="FFED00"/>
                </a:solidFill>
                <a:latin typeface="Arial"/>
                <a:cs typeface="Arial"/>
              </a:rPr>
              <a:t>O</a:t>
            </a:r>
            <a:endParaRPr sz="12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19320000">
            <a:off x="3409131" y="1202519"/>
            <a:ext cx="190148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95" dirty="0">
                <a:solidFill>
                  <a:srgbClr val="FFED00"/>
                </a:solidFill>
                <a:latin typeface="Arial"/>
                <a:cs typeface="Arial"/>
              </a:rPr>
              <a:t>V</a:t>
            </a:r>
            <a:endParaRPr sz="12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19740000">
            <a:off x="3464032" y="1162661"/>
            <a:ext cx="191122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80" dirty="0">
                <a:solidFill>
                  <a:srgbClr val="FFED00"/>
                </a:solidFill>
                <a:latin typeface="Arial"/>
                <a:cs typeface="Arial"/>
              </a:rPr>
              <a:t>A</a:t>
            </a:r>
            <a:endParaRPr sz="12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20160000">
            <a:off x="3532468" y="1128550"/>
            <a:ext cx="181223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165" dirty="0">
                <a:solidFill>
                  <a:srgbClr val="FFED00"/>
                </a:solidFill>
                <a:latin typeface="Arial"/>
                <a:cs typeface="Arial"/>
              </a:rPr>
              <a:t>T</a:t>
            </a:r>
            <a:endParaRPr sz="12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20940000">
            <a:off x="3645049" y="1089921"/>
            <a:ext cx="191122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215" dirty="0">
                <a:solidFill>
                  <a:srgbClr val="FFED00"/>
                </a:solidFill>
                <a:latin typeface="Arial"/>
                <a:cs typeface="Arial"/>
              </a:rPr>
              <a:t>O</a:t>
            </a:r>
            <a:endParaRPr sz="12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21540000">
            <a:off x="3741977" y="1078850"/>
            <a:ext cx="184317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265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147966" y="1011555"/>
            <a:ext cx="1409065" cy="1423035"/>
            <a:chOff x="3147966" y="1011555"/>
            <a:chExt cx="1409065" cy="1423035"/>
          </a:xfrm>
        </p:grpSpPr>
        <p:sp>
          <p:nvSpPr>
            <p:cNvPr id="56" name="object 56"/>
            <p:cNvSpPr/>
            <p:nvPr/>
          </p:nvSpPr>
          <p:spPr>
            <a:xfrm>
              <a:off x="3438110" y="1304351"/>
              <a:ext cx="828675" cy="837565"/>
            </a:xfrm>
            <a:custGeom>
              <a:avLst/>
              <a:gdLst/>
              <a:ahLst/>
              <a:cxnLst/>
              <a:rect l="l" t="t" r="r" b="b"/>
              <a:pathLst>
                <a:path w="828675" h="837564">
                  <a:moveTo>
                    <a:pt x="788624" y="597743"/>
                  </a:moveTo>
                  <a:lnTo>
                    <a:pt x="765437" y="640658"/>
                  </a:lnTo>
                  <a:lnTo>
                    <a:pt x="738100" y="679758"/>
                  </a:lnTo>
                  <a:lnTo>
                    <a:pt x="707027" y="714893"/>
                  </a:lnTo>
                  <a:lnTo>
                    <a:pt x="672632" y="745914"/>
                  </a:lnTo>
                  <a:lnTo>
                    <a:pt x="635329" y="772671"/>
                  </a:lnTo>
                  <a:lnTo>
                    <a:pt x="595531" y="795015"/>
                  </a:lnTo>
                  <a:lnTo>
                    <a:pt x="553653" y="812796"/>
                  </a:lnTo>
                  <a:lnTo>
                    <a:pt x="510109" y="825866"/>
                  </a:lnTo>
                  <a:lnTo>
                    <a:pt x="465312" y="834073"/>
                  </a:lnTo>
                  <a:lnTo>
                    <a:pt x="419676" y="837270"/>
                  </a:lnTo>
                  <a:lnTo>
                    <a:pt x="373616" y="835306"/>
                  </a:lnTo>
                  <a:lnTo>
                    <a:pt x="327544" y="828031"/>
                  </a:lnTo>
                  <a:lnTo>
                    <a:pt x="281876" y="815298"/>
                  </a:lnTo>
                  <a:lnTo>
                    <a:pt x="237025" y="796955"/>
                  </a:lnTo>
                  <a:lnTo>
                    <a:pt x="194558" y="773524"/>
                  </a:lnTo>
                  <a:lnTo>
                    <a:pt x="155867" y="745899"/>
                  </a:lnTo>
                  <a:lnTo>
                    <a:pt x="121099" y="714499"/>
                  </a:lnTo>
                  <a:lnTo>
                    <a:pt x="90402" y="679742"/>
                  </a:lnTo>
                  <a:lnTo>
                    <a:pt x="63924" y="642046"/>
                  </a:lnTo>
                  <a:lnTo>
                    <a:pt x="41813" y="601829"/>
                  </a:lnTo>
                  <a:lnTo>
                    <a:pt x="24217" y="559509"/>
                  </a:lnTo>
                  <a:lnTo>
                    <a:pt x="11284" y="515506"/>
                  </a:lnTo>
                  <a:lnTo>
                    <a:pt x="3163" y="470236"/>
                  </a:lnTo>
                  <a:lnTo>
                    <a:pt x="0" y="424119"/>
                  </a:lnTo>
                  <a:lnTo>
                    <a:pt x="1943" y="377572"/>
                  </a:lnTo>
                  <a:lnTo>
                    <a:pt x="9142" y="331015"/>
                  </a:lnTo>
                  <a:lnTo>
                    <a:pt x="21743" y="284864"/>
                  </a:lnTo>
                  <a:lnTo>
                    <a:pt x="39895" y="239539"/>
                  </a:lnTo>
                  <a:lnTo>
                    <a:pt x="63082" y="196621"/>
                  </a:lnTo>
                  <a:lnTo>
                    <a:pt x="90419" y="157519"/>
                  </a:lnTo>
                  <a:lnTo>
                    <a:pt x="121492" y="122382"/>
                  </a:lnTo>
                  <a:lnTo>
                    <a:pt x="155887" y="91360"/>
                  </a:lnTo>
                  <a:lnTo>
                    <a:pt x="193191" y="64601"/>
                  </a:lnTo>
                  <a:lnTo>
                    <a:pt x="232988" y="42256"/>
                  </a:lnTo>
                  <a:lnTo>
                    <a:pt x="274866" y="24474"/>
                  </a:lnTo>
                  <a:lnTo>
                    <a:pt x="318410" y="11404"/>
                  </a:lnTo>
                  <a:lnTo>
                    <a:pt x="363208" y="3196"/>
                  </a:lnTo>
                  <a:lnTo>
                    <a:pt x="408843" y="0"/>
                  </a:lnTo>
                  <a:lnTo>
                    <a:pt x="454904" y="1963"/>
                  </a:lnTo>
                  <a:lnTo>
                    <a:pt x="500975" y="9238"/>
                  </a:lnTo>
                  <a:lnTo>
                    <a:pt x="546643" y="21971"/>
                  </a:lnTo>
                  <a:lnTo>
                    <a:pt x="591495" y="40314"/>
                  </a:lnTo>
                  <a:lnTo>
                    <a:pt x="633961" y="63748"/>
                  </a:lnTo>
                  <a:lnTo>
                    <a:pt x="672652" y="91374"/>
                  </a:lnTo>
                  <a:lnTo>
                    <a:pt x="707419" y="122776"/>
                  </a:lnTo>
                  <a:lnTo>
                    <a:pt x="738115" y="157535"/>
                  </a:lnTo>
                  <a:lnTo>
                    <a:pt x="764592" y="195233"/>
                  </a:lnTo>
                  <a:lnTo>
                    <a:pt x="786702" y="235451"/>
                  </a:lnTo>
                  <a:lnTo>
                    <a:pt x="804297" y="277771"/>
                  </a:lnTo>
                  <a:lnTo>
                    <a:pt x="817230" y="321775"/>
                  </a:lnTo>
                  <a:lnTo>
                    <a:pt x="825351" y="367045"/>
                  </a:lnTo>
                  <a:lnTo>
                    <a:pt x="828514" y="413162"/>
                  </a:lnTo>
                  <a:lnTo>
                    <a:pt x="826571" y="459709"/>
                  </a:lnTo>
                  <a:lnTo>
                    <a:pt x="819373" y="506267"/>
                  </a:lnTo>
                  <a:lnTo>
                    <a:pt x="806774" y="552418"/>
                  </a:lnTo>
                  <a:lnTo>
                    <a:pt x="788624" y="597743"/>
                  </a:lnTo>
                  <a:close/>
                </a:path>
              </a:pathLst>
            </a:custGeom>
            <a:ln w="48082">
              <a:solidFill>
                <a:srgbClr val="FFE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86619" y="1050208"/>
              <a:ext cx="1331595" cy="1345565"/>
            </a:xfrm>
            <a:custGeom>
              <a:avLst/>
              <a:gdLst/>
              <a:ahLst/>
              <a:cxnLst/>
              <a:rect l="l" t="t" r="r" b="b"/>
              <a:pathLst>
                <a:path w="1331595" h="1345564">
                  <a:moveTo>
                    <a:pt x="1267518" y="960679"/>
                  </a:moveTo>
                  <a:lnTo>
                    <a:pt x="1245661" y="1003387"/>
                  </a:lnTo>
                  <a:lnTo>
                    <a:pt x="1221237" y="1043857"/>
                  </a:lnTo>
                  <a:lnTo>
                    <a:pt x="1194395" y="1082035"/>
                  </a:lnTo>
                  <a:lnTo>
                    <a:pt x="1165285" y="1117868"/>
                  </a:lnTo>
                  <a:lnTo>
                    <a:pt x="1134057" y="1151301"/>
                  </a:lnTo>
                  <a:lnTo>
                    <a:pt x="1100862" y="1182279"/>
                  </a:lnTo>
                  <a:lnTo>
                    <a:pt x="1065849" y="1210749"/>
                  </a:lnTo>
                  <a:lnTo>
                    <a:pt x="1029168" y="1236656"/>
                  </a:lnTo>
                  <a:lnTo>
                    <a:pt x="990970" y="1259947"/>
                  </a:lnTo>
                  <a:lnTo>
                    <a:pt x="951404" y="1280567"/>
                  </a:lnTo>
                  <a:lnTo>
                    <a:pt x="910621" y="1298461"/>
                  </a:lnTo>
                  <a:lnTo>
                    <a:pt x="868770" y="1313576"/>
                  </a:lnTo>
                  <a:lnTo>
                    <a:pt x="826002" y="1325858"/>
                  </a:lnTo>
                  <a:lnTo>
                    <a:pt x="782467" y="1335252"/>
                  </a:lnTo>
                  <a:lnTo>
                    <a:pt x="738314" y="1341704"/>
                  </a:lnTo>
                  <a:lnTo>
                    <a:pt x="693693" y="1345160"/>
                  </a:lnTo>
                  <a:lnTo>
                    <a:pt x="648755" y="1345566"/>
                  </a:lnTo>
                  <a:lnTo>
                    <a:pt x="603650" y="1342867"/>
                  </a:lnTo>
                  <a:lnTo>
                    <a:pt x="558528" y="1337009"/>
                  </a:lnTo>
                  <a:lnTo>
                    <a:pt x="513539" y="1327939"/>
                  </a:lnTo>
                  <a:lnTo>
                    <a:pt x="468832" y="1315602"/>
                  </a:lnTo>
                  <a:lnTo>
                    <a:pt x="424558" y="1299943"/>
                  </a:lnTo>
                  <a:lnTo>
                    <a:pt x="380867" y="1280909"/>
                  </a:lnTo>
                  <a:lnTo>
                    <a:pt x="338607" y="1258822"/>
                  </a:lnTo>
                  <a:lnTo>
                    <a:pt x="298560" y="1234139"/>
                  </a:lnTo>
                  <a:lnTo>
                    <a:pt x="260781" y="1207013"/>
                  </a:lnTo>
                  <a:lnTo>
                    <a:pt x="225323" y="1177595"/>
                  </a:lnTo>
                  <a:lnTo>
                    <a:pt x="192240" y="1146037"/>
                  </a:lnTo>
                  <a:lnTo>
                    <a:pt x="161586" y="1112490"/>
                  </a:lnTo>
                  <a:lnTo>
                    <a:pt x="133413" y="1077107"/>
                  </a:lnTo>
                  <a:lnTo>
                    <a:pt x="107776" y="1040038"/>
                  </a:lnTo>
                  <a:lnTo>
                    <a:pt x="84728" y="1001436"/>
                  </a:lnTo>
                  <a:lnTo>
                    <a:pt x="64324" y="961452"/>
                  </a:lnTo>
                  <a:lnTo>
                    <a:pt x="46616" y="920237"/>
                  </a:lnTo>
                  <a:lnTo>
                    <a:pt x="31658" y="877944"/>
                  </a:lnTo>
                  <a:lnTo>
                    <a:pt x="19504" y="834723"/>
                  </a:lnTo>
                  <a:lnTo>
                    <a:pt x="10207" y="790727"/>
                  </a:lnTo>
                  <a:lnTo>
                    <a:pt x="3822" y="746107"/>
                  </a:lnTo>
                  <a:lnTo>
                    <a:pt x="402" y="701015"/>
                  </a:lnTo>
                  <a:lnTo>
                    <a:pt x="0" y="655603"/>
                  </a:lnTo>
                  <a:lnTo>
                    <a:pt x="2669" y="610021"/>
                  </a:lnTo>
                  <a:lnTo>
                    <a:pt x="8465" y="564422"/>
                  </a:lnTo>
                  <a:lnTo>
                    <a:pt x="17440" y="518958"/>
                  </a:lnTo>
                  <a:lnTo>
                    <a:pt x="29648" y="473779"/>
                  </a:lnTo>
                  <a:lnTo>
                    <a:pt x="45142" y="429038"/>
                  </a:lnTo>
                  <a:lnTo>
                    <a:pt x="63977" y="384886"/>
                  </a:lnTo>
                  <a:lnTo>
                    <a:pt x="85834" y="342179"/>
                  </a:lnTo>
                  <a:lnTo>
                    <a:pt x="110258" y="301708"/>
                  </a:lnTo>
                  <a:lnTo>
                    <a:pt x="137101" y="263530"/>
                  </a:lnTo>
                  <a:lnTo>
                    <a:pt x="166211" y="227697"/>
                  </a:lnTo>
                  <a:lnTo>
                    <a:pt x="197439" y="194264"/>
                  </a:lnTo>
                  <a:lnTo>
                    <a:pt x="230635" y="163286"/>
                  </a:lnTo>
                  <a:lnTo>
                    <a:pt x="265649" y="134816"/>
                  </a:lnTo>
                  <a:lnTo>
                    <a:pt x="302330" y="108909"/>
                  </a:lnTo>
                  <a:lnTo>
                    <a:pt x="340529" y="85618"/>
                  </a:lnTo>
                  <a:lnTo>
                    <a:pt x="380095" y="64998"/>
                  </a:lnTo>
                  <a:lnTo>
                    <a:pt x="420880" y="47104"/>
                  </a:lnTo>
                  <a:lnTo>
                    <a:pt x="462731" y="31989"/>
                  </a:lnTo>
                  <a:lnTo>
                    <a:pt x="505500" y="19707"/>
                  </a:lnTo>
                  <a:lnTo>
                    <a:pt x="549037" y="10313"/>
                  </a:lnTo>
                  <a:lnTo>
                    <a:pt x="593190" y="3861"/>
                  </a:lnTo>
                  <a:lnTo>
                    <a:pt x="637811" y="405"/>
                  </a:lnTo>
                  <a:lnTo>
                    <a:pt x="682750" y="0"/>
                  </a:lnTo>
                  <a:lnTo>
                    <a:pt x="727855" y="2698"/>
                  </a:lnTo>
                  <a:lnTo>
                    <a:pt x="772978" y="8556"/>
                  </a:lnTo>
                  <a:lnTo>
                    <a:pt x="817968" y="17626"/>
                  </a:lnTo>
                  <a:lnTo>
                    <a:pt x="862675" y="29963"/>
                  </a:lnTo>
                  <a:lnTo>
                    <a:pt x="906949" y="45622"/>
                  </a:lnTo>
                  <a:lnTo>
                    <a:pt x="950640" y="64656"/>
                  </a:lnTo>
                  <a:lnTo>
                    <a:pt x="992900" y="86743"/>
                  </a:lnTo>
                  <a:lnTo>
                    <a:pt x="1032947" y="111426"/>
                  </a:lnTo>
                  <a:lnTo>
                    <a:pt x="1070726" y="138552"/>
                  </a:lnTo>
                  <a:lnTo>
                    <a:pt x="1106183" y="167969"/>
                  </a:lnTo>
                  <a:lnTo>
                    <a:pt x="1139266" y="199527"/>
                  </a:lnTo>
                  <a:lnTo>
                    <a:pt x="1169920" y="233073"/>
                  </a:lnTo>
                  <a:lnTo>
                    <a:pt x="1198092" y="268456"/>
                  </a:lnTo>
                  <a:lnTo>
                    <a:pt x="1223728" y="305524"/>
                  </a:lnTo>
                  <a:lnTo>
                    <a:pt x="1246775" y="344126"/>
                  </a:lnTo>
                  <a:lnTo>
                    <a:pt x="1267179" y="384109"/>
                  </a:lnTo>
                  <a:lnTo>
                    <a:pt x="1284886" y="425324"/>
                  </a:lnTo>
                  <a:lnTo>
                    <a:pt x="1299843" y="467617"/>
                  </a:lnTo>
                  <a:lnTo>
                    <a:pt x="1311996" y="510837"/>
                  </a:lnTo>
                  <a:lnTo>
                    <a:pt x="1321292" y="554832"/>
                  </a:lnTo>
                  <a:lnTo>
                    <a:pt x="1327676" y="599452"/>
                  </a:lnTo>
                  <a:lnTo>
                    <a:pt x="1331096" y="644544"/>
                  </a:lnTo>
                  <a:lnTo>
                    <a:pt x="1331497" y="689957"/>
                  </a:lnTo>
                  <a:lnTo>
                    <a:pt x="1328827" y="735539"/>
                  </a:lnTo>
                  <a:lnTo>
                    <a:pt x="1323031" y="781138"/>
                  </a:lnTo>
                  <a:lnTo>
                    <a:pt x="1314055" y="826604"/>
                  </a:lnTo>
                  <a:lnTo>
                    <a:pt x="1301847" y="871783"/>
                  </a:lnTo>
                  <a:lnTo>
                    <a:pt x="1286353" y="916525"/>
                  </a:lnTo>
                  <a:lnTo>
                    <a:pt x="1267518" y="960679"/>
                  </a:lnTo>
                  <a:close/>
                </a:path>
              </a:pathLst>
            </a:custGeom>
            <a:ln w="77304">
              <a:solidFill>
                <a:srgbClr val="FFE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565286" y="1437039"/>
              <a:ext cx="563245" cy="568960"/>
            </a:xfrm>
            <a:custGeom>
              <a:avLst/>
              <a:gdLst/>
              <a:ahLst/>
              <a:cxnLst/>
              <a:rect l="l" t="t" r="r" b="b"/>
              <a:pathLst>
                <a:path w="563245" h="568960">
                  <a:moveTo>
                    <a:pt x="271648" y="0"/>
                  </a:moveTo>
                  <a:lnTo>
                    <a:pt x="228485" y="4961"/>
                  </a:lnTo>
                  <a:lnTo>
                    <a:pt x="186771" y="16478"/>
                  </a:lnTo>
                  <a:lnTo>
                    <a:pt x="147279" y="34272"/>
                  </a:lnTo>
                  <a:lnTo>
                    <a:pt x="110781" y="58064"/>
                  </a:lnTo>
                  <a:lnTo>
                    <a:pt x="78049" y="87576"/>
                  </a:lnTo>
                  <a:lnTo>
                    <a:pt x="49856" y="122528"/>
                  </a:lnTo>
                  <a:lnTo>
                    <a:pt x="26975" y="162644"/>
                  </a:lnTo>
                  <a:lnTo>
                    <a:pt x="10755" y="205946"/>
                  </a:lnTo>
                  <a:lnTo>
                    <a:pt x="1855" y="250125"/>
                  </a:lnTo>
                  <a:lnTo>
                    <a:pt x="0" y="294401"/>
                  </a:lnTo>
                  <a:lnTo>
                    <a:pt x="4911" y="337995"/>
                  </a:lnTo>
                  <a:lnTo>
                    <a:pt x="16315" y="380125"/>
                  </a:lnTo>
                  <a:lnTo>
                    <a:pt x="33933" y="420011"/>
                  </a:lnTo>
                  <a:lnTo>
                    <a:pt x="57491" y="456875"/>
                  </a:lnTo>
                  <a:lnTo>
                    <a:pt x="86712" y="489935"/>
                  </a:lnTo>
                  <a:lnTo>
                    <a:pt x="121319" y="518411"/>
                  </a:lnTo>
                  <a:lnTo>
                    <a:pt x="161036" y="541523"/>
                  </a:lnTo>
                  <a:lnTo>
                    <a:pt x="203912" y="557903"/>
                  </a:lnTo>
                  <a:lnTo>
                    <a:pt x="247655" y="566891"/>
                  </a:lnTo>
                  <a:lnTo>
                    <a:pt x="291493" y="568765"/>
                  </a:lnTo>
                  <a:lnTo>
                    <a:pt x="334655" y="563804"/>
                  </a:lnTo>
                  <a:lnTo>
                    <a:pt x="376368" y="552286"/>
                  </a:lnTo>
                  <a:lnTo>
                    <a:pt x="415859" y="534491"/>
                  </a:lnTo>
                  <a:lnTo>
                    <a:pt x="452357" y="510697"/>
                  </a:lnTo>
                  <a:lnTo>
                    <a:pt x="485090" y="481184"/>
                  </a:lnTo>
                  <a:lnTo>
                    <a:pt x="513284" y="446231"/>
                  </a:lnTo>
                  <a:lnTo>
                    <a:pt x="536169" y="406115"/>
                  </a:lnTo>
                  <a:lnTo>
                    <a:pt x="552389" y="362813"/>
                  </a:lnTo>
                  <a:lnTo>
                    <a:pt x="561288" y="318634"/>
                  </a:lnTo>
                  <a:lnTo>
                    <a:pt x="563144" y="274358"/>
                  </a:lnTo>
                  <a:lnTo>
                    <a:pt x="558232" y="230764"/>
                  </a:lnTo>
                  <a:lnTo>
                    <a:pt x="546829" y="188634"/>
                  </a:lnTo>
                  <a:lnTo>
                    <a:pt x="529210" y="148747"/>
                  </a:lnTo>
                  <a:lnTo>
                    <a:pt x="505652" y="111884"/>
                  </a:lnTo>
                  <a:lnTo>
                    <a:pt x="476432" y="78824"/>
                  </a:lnTo>
                  <a:lnTo>
                    <a:pt x="441825" y="50348"/>
                  </a:lnTo>
                  <a:lnTo>
                    <a:pt x="402107" y="27236"/>
                  </a:lnTo>
                  <a:lnTo>
                    <a:pt x="359232" y="10859"/>
                  </a:lnTo>
                  <a:lnTo>
                    <a:pt x="315488" y="1873"/>
                  </a:lnTo>
                  <a:lnTo>
                    <a:pt x="271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78522" y="1461616"/>
              <a:ext cx="206740" cy="23091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794506" y="1596346"/>
              <a:ext cx="248285" cy="349250"/>
            </a:xfrm>
            <a:custGeom>
              <a:avLst/>
              <a:gdLst/>
              <a:ahLst/>
              <a:cxnLst/>
              <a:rect l="l" t="t" r="r" b="b"/>
              <a:pathLst>
                <a:path w="248285" h="349250">
                  <a:moveTo>
                    <a:pt x="44836" y="0"/>
                  </a:moveTo>
                  <a:lnTo>
                    <a:pt x="0" y="12312"/>
                  </a:lnTo>
                  <a:lnTo>
                    <a:pt x="160362" y="348963"/>
                  </a:lnTo>
                  <a:lnTo>
                    <a:pt x="195486" y="322913"/>
                  </a:lnTo>
                  <a:lnTo>
                    <a:pt x="222279" y="289053"/>
                  </a:lnTo>
                  <a:lnTo>
                    <a:pt x="240047" y="249336"/>
                  </a:lnTo>
                  <a:lnTo>
                    <a:pt x="248099" y="205716"/>
                  </a:lnTo>
                  <a:lnTo>
                    <a:pt x="245741" y="160143"/>
                  </a:lnTo>
                  <a:lnTo>
                    <a:pt x="232283" y="114572"/>
                  </a:lnTo>
                  <a:lnTo>
                    <a:pt x="207073" y="71422"/>
                  </a:lnTo>
                  <a:lnTo>
                    <a:pt x="173509" y="37415"/>
                  </a:lnTo>
                  <a:lnTo>
                    <a:pt x="133805" y="13526"/>
                  </a:lnTo>
                  <a:lnTo>
                    <a:pt x="90176" y="729"/>
                  </a:lnTo>
                  <a:lnTo>
                    <a:pt x="44836" y="0"/>
                  </a:lnTo>
                  <a:close/>
                </a:path>
              </a:pathLst>
            </a:custGeom>
            <a:solidFill>
              <a:srgbClr val="E527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693811" y="1608653"/>
              <a:ext cx="234315" cy="356870"/>
            </a:xfrm>
            <a:custGeom>
              <a:avLst/>
              <a:gdLst/>
              <a:ahLst/>
              <a:cxnLst/>
              <a:rect l="l" t="t" r="r" b="b"/>
              <a:pathLst>
                <a:path w="234314" h="356869">
                  <a:moveTo>
                    <a:pt x="100690" y="0"/>
                  </a:moveTo>
                  <a:lnTo>
                    <a:pt x="61105" y="24573"/>
                  </a:lnTo>
                  <a:lnTo>
                    <a:pt x="30586" y="58448"/>
                  </a:lnTo>
                  <a:lnTo>
                    <a:pt x="9947" y="99326"/>
                  </a:lnTo>
                  <a:lnTo>
                    <a:pt x="0" y="144912"/>
                  </a:lnTo>
                  <a:lnTo>
                    <a:pt x="1558" y="192909"/>
                  </a:lnTo>
                  <a:lnTo>
                    <a:pt x="15435" y="241020"/>
                  </a:lnTo>
                  <a:lnTo>
                    <a:pt x="39099" y="282119"/>
                  </a:lnTo>
                  <a:lnTo>
                    <a:pt x="70369" y="315050"/>
                  </a:lnTo>
                  <a:lnTo>
                    <a:pt x="107360" y="338985"/>
                  </a:lnTo>
                  <a:lnTo>
                    <a:pt x="148189" y="353096"/>
                  </a:lnTo>
                  <a:lnTo>
                    <a:pt x="190972" y="356557"/>
                  </a:lnTo>
                  <a:lnTo>
                    <a:pt x="233824" y="348538"/>
                  </a:lnTo>
                  <a:lnTo>
                    <a:pt x="100690" y="0"/>
                  </a:lnTo>
                  <a:close/>
                </a:path>
              </a:pathLst>
            </a:custGeom>
            <a:solidFill>
              <a:srgbClr val="094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795519" y="1609103"/>
              <a:ext cx="158115" cy="347345"/>
            </a:xfrm>
            <a:custGeom>
              <a:avLst/>
              <a:gdLst/>
              <a:ahLst/>
              <a:cxnLst/>
              <a:rect l="l" t="t" r="r" b="b"/>
              <a:pathLst>
                <a:path w="158114" h="347344">
                  <a:moveTo>
                    <a:pt x="0" y="0"/>
                  </a:moveTo>
                  <a:lnTo>
                    <a:pt x="131127" y="346748"/>
                  </a:lnTo>
                  <a:lnTo>
                    <a:pt x="140296" y="343509"/>
                  </a:lnTo>
                  <a:lnTo>
                    <a:pt x="149351" y="339509"/>
                  </a:lnTo>
                  <a:lnTo>
                    <a:pt x="157962" y="334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795519" y="1609103"/>
              <a:ext cx="158115" cy="347345"/>
            </a:xfrm>
            <a:custGeom>
              <a:avLst/>
              <a:gdLst/>
              <a:ahLst/>
              <a:cxnLst/>
              <a:rect l="l" t="t" r="r" b="b"/>
              <a:pathLst>
                <a:path w="158114" h="347344">
                  <a:moveTo>
                    <a:pt x="131127" y="346748"/>
                  </a:moveTo>
                  <a:lnTo>
                    <a:pt x="157962" y="334924"/>
                  </a:lnTo>
                  <a:lnTo>
                    <a:pt x="0" y="0"/>
                  </a:lnTo>
                  <a:lnTo>
                    <a:pt x="131127" y="346748"/>
                  </a:lnTo>
                  <a:close/>
                </a:path>
              </a:pathLst>
            </a:custGeom>
            <a:ln w="4660">
              <a:solidFill>
                <a:srgbClr val="9C9B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721036" y="1641779"/>
              <a:ext cx="285750" cy="280035"/>
            </a:xfrm>
            <a:custGeom>
              <a:avLst/>
              <a:gdLst/>
              <a:ahLst/>
              <a:cxnLst/>
              <a:rect l="l" t="t" r="r" b="b"/>
              <a:pathLst>
                <a:path w="285750" h="280035">
                  <a:moveTo>
                    <a:pt x="59944" y="177558"/>
                  </a:moveTo>
                  <a:lnTo>
                    <a:pt x="57467" y="165811"/>
                  </a:lnTo>
                  <a:lnTo>
                    <a:pt x="50673" y="155943"/>
                  </a:lnTo>
                  <a:lnTo>
                    <a:pt x="40995" y="149682"/>
                  </a:lnTo>
                  <a:lnTo>
                    <a:pt x="29705" y="147548"/>
                  </a:lnTo>
                  <a:lnTo>
                    <a:pt x="18072" y="150037"/>
                  </a:lnTo>
                  <a:lnTo>
                    <a:pt x="8305" y="156895"/>
                  </a:lnTo>
                  <a:lnTo>
                    <a:pt x="2120" y="166674"/>
                  </a:lnTo>
                  <a:lnTo>
                    <a:pt x="0" y="178066"/>
                  </a:lnTo>
                  <a:lnTo>
                    <a:pt x="2476" y="189814"/>
                  </a:lnTo>
                  <a:lnTo>
                    <a:pt x="9258" y="199694"/>
                  </a:lnTo>
                  <a:lnTo>
                    <a:pt x="18935" y="205943"/>
                  </a:lnTo>
                  <a:lnTo>
                    <a:pt x="30213" y="208076"/>
                  </a:lnTo>
                  <a:lnTo>
                    <a:pt x="41859" y="205574"/>
                  </a:lnTo>
                  <a:lnTo>
                    <a:pt x="51625" y="198716"/>
                  </a:lnTo>
                  <a:lnTo>
                    <a:pt x="57823" y="188950"/>
                  </a:lnTo>
                  <a:lnTo>
                    <a:pt x="59944" y="177558"/>
                  </a:lnTo>
                  <a:close/>
                </a:path>
                <a:path w="285750" h="280035">
                  <a:moveTo>
                    <a:pt x="86106" y="77825"/>
                  </a:moveTo>
                  <a:lnTo>
                    <a:pt x="83629" y="66065"/>
                  </a:lnTo>
                  <a:lnTo>
                    <a:pt x="76835" y="56197"/>
                  </a:lnTo>
                  <a:lnTo>
                    <a:pt x="67157" y="49949"/>
                  </a:lnTo>
                  <a:lnTo>
                    <a:pt x="55867" y="47815"/>
                  </a:lnTo>
                  <a:lnTo>
                    <a:pt x="44234" y="50317"/>
                  </a:lnTo>
                  <a:lnTo>
                    <a:pt x="34480" y="57175"/>
                  </a:lnTo>
                  <a:lnTo>
                    <a:pt x="28282" y="66941"/>
                  </a:lnTo>
                  <a:lnTo>
                    <a:pt x="26174" y="78346"/>
                  </a:lnTo>
                  <a:lnTo>
                    <a:pt x="28625" y="90106"/>
                  </a:lnTo>
                  <a:lnTo>
                    <a:pt x="35420" y="99961"/>
                  </a:lnTo>
                  <a:lnTo>
                    <a:pt x="45097" y="106210"/>
                  </a:lnTo>
                  <a:lnTo>
                    <a:pt x="56400" y="108343"/>
                  </a:lnTo>
                  <a:lnTo>
                    <a:pt x="68033" y="105854"/>
                  </a:lnTo>
                  <a:lnTo>
                    <a:pt x="77800" y="98996"/>
                  </a:lnTo>
                  <a:lnTo>
                    <a:pt x="83997" y="89230"/>
                  </a:lnTo>
                  <a:lnTo>
                    <a:pt x="86106" y="77825"/>
                  </a:lnTo>
                  <a:close/>
                </a:path>
                <a:path w="285750" h="280035">
                  <a:moveTo>
                    <a:pt x="147370" y="249466"/>
                  </a:moveTo>
                  <a:lnTo>
                    <a:pt x="144907" y="237705"/>
                  </a:lnTo>
                  <a:lnTo>
                    <a:pt x="138112" y="227838"/>
                  </a:lnTo>
                  <a:lnTo>
                    <a:pt x="128422" y="221589"/>
                  </a:lnTo>
                  <a:lnTo>
                    <a:pt x="117132" y="219468"/>
                  </a:lnTo>
                  <a:lnTo>
                    <a:pt x="105486" y="221957"/>
                  </a:lnTo>
                  <a:lnTo>
                    <a:pt x="95732" y="228815"/>
                  </a:lnTo>
                  <a:lnTo>
                    <a:pt x="89547" y="238594"/>
                  </a:lnTo>
                  <a:lnTo>
                    <a:pt x="87426" y="249986"/>
                  </a:lnTo>
                  <a:lnTo>
                    <a:pt x="89903" y="261747"/>
                  </a:lnTo>
                  <a:lnTo>
                    <a:pt x="96697" y="271614"/>
                  </a:lnTo>
                  <a:lnTo>
                    <a:pt x="106362" y="277863"/>
                  </a:lnTo>
                  <a:lnTo>
                    <a:pt x="117652" y="279996"/>
                  </a:lnTo>
                  <a:lnTo>
                    <a:pt x="129273" y="277507"/>
                  </a:lnTo>
                  <a:lnTo>
                    <a:pt x="139052" y="270649"/>
                  </a:lnTo>
                  <a:lnTo>
                    <a:pt x="145249" y="260870"/>
                  </a:lnTo>
                  <a:lnTo>
                    <a:pt x="147370" y="249466"/>
                  </a:lnTo>
                  <a:close/>
                </a:path>
                <a:path w="285750" h="280035">
                  <a:moveTo>
                    <a:pt x="195541" y="30010"/>
                  </a:moveTo>
                  <a:lnTo>
                    <a:pt x="193078" y="18262"/>
                  </a:lnTo>
                  <a:lnTo>
                    <a:pt x="186283" y="8394"/>
                  </a:lnTo>
                  <a:lnTo>
                    <a:pt x="176606" y="2133"/>
                  </a:lnTo>
                  <a:lnTo>
                    <a:pt x="165315" y="0"/>
                  </a:lnTo>
                  <a:lnTo>
                    <a:pt x="153670" y="2489"/>
                  </a:lnTo>
                  <a:lnTo>
                    <a:pt x="143903" y="9347"/>
                  </a:lnTo>
                  <a:lnTo>
                    <a:pt x="137718" y="19126"/>
                  </a:lnTo>
                  <a:lnTo>
                    <a:pt x="135610" y="30530"/>
                  </a:lnTo>
                  <a:lnTo>
                    <a:pt x="138074" y="42278"/>
                  </a:lnTo>
                  <a:lnTo>
                    <a:pt x="144856" y="52146"/>
                  </a:lnTo>
                  <a:lnTo>
                    <a:pt x="154533" y="58394"/>
                  </a:lnTo>
                  <a:lnTo>
                    <a:pt x="165836" y="60528"/>
                  </a:lnTo>
                  <a:lnTo>
                    <a:pt x="177469" y="58039"/>
                  </a:lnTo>
                  <a:lnTo>
                    <a:pt x="187236" y="51168"/>
                  </a:lnTo>
                  <a:lnTo>
                    <a:pt x="193421" y="41402"/>
                  </a:lnTo>
                  <a:lnTo>
                    <a:pt x="195541" y="30010"/>
                  </a:lnTo>
                  <a:close/>
                </a:path>
                <a:path w="285750" h="280035">
                  <a:moveTo>
                    <a:pt x="277444" y="192633"/>
                  </a:moveTo>
                  <a:lnTo>
                    <a:pt x="274967" y="180886"/>
                  </a:lnTo>
                  <a:lnTo>
                    <a:pt x="268173" y="171018"/>
                  </a:lnTo>
                  <a:lnTo>
                    <a:pt x="258508" y="164757"/>
                  </a:lnTo>
                  <a:lnTo>
                    <a:pt x="247218" y="162623"/>
                  </a:lnTo>
                  <a:lnTo>
                    <a:pt x="235572" y="165125"/>
                  </a:lnTo>
                  <a:lnTo>
                    <a:pt x="225806" y="171983"/>
                  </a:lnTo>
                  <a:lnTo>
                    <a:pt x="219621" y="181749"/>
                  </a:lnTo>
                  <a:lnTo>
                    <a:pt x="217512" y="193167"/>
                  </a:lnTo>
                  <a:lnTo>
                    <a:pt x="219976" y="204927"/>
                  </a:lnTo>
                  <a:lnTo>
                    <a:pt x="226771" y="214782"/>
                  </a:lnTo>
                  <a:lnTo>
                    <a:pt x="236448" y="221030"/>
                  </a:lnTo>
                  <a:lnTo>
                    <a:pt x="247738" y="223151"/>
                  </a:lnTo>
                  <a:lnTo>
                    <a:pt x="259359" y="220675"/>
                  </a:lnTo>
                  <a:lnTo>
                    <a:pt x="269138" y="213804"/>
                  </a:lnTo>
                  <a:lnTo>
                    <a:pt x="275336" y="204038"/>
                  </a:lnTo>
                  <a:lnTo>
                    <a:pt x="277444" y="192633"/>
                  </a:lnTo>
                  <a:close/>
                </a:path>
                <a:path w="285750" h="280035">
                  <a:moveTo>
                    <a:pt x="285419" y="79032"/>
                  </a:moveTo>
                  <a:lnTo>
                    <a:pt x="282943" y="67284"/>
                  </a:lnTo>
                  <a:lnTo>
                    <a:pt x="276148" y="57416"/>
                  </a:lnTo>
                  <a:lnTo>
                    <a:pt x="266484" y="51155"/>
                  </a:lnTo>
                  <a:lnTo>
                    <a:pt x="255193" y="49034"/>
                  </a:lnTo>
                  <a:lnTo>
                    <a:pt x="243573" y="51523"/>
                  </a:lnTo>
                  <a:lnTo>
                    <a:pt x="233794" y="58381"/>
                  </a:lnTo>
                  <a:lnTo>
                    <a:pt x="227596" y="68160"/>
                  </a:lnTo>
                  <a:lnTo>
                    <a:pt x="225488" y="79552"/>
                  </a:lnTo>
                  <a:lnTo>
                    <a:pt x="227965" y="91300"/>
                  </a:lnTo>
                  <a:lnTo>
                    <a:pt x="234746" y="101168"/>
                  </a:lnTo>
                  <a:lnTo>
                    <a:pt x="244424" y="107416"/>
                  </a:lnTo>
                  <a:lnTo>
                    <a:pt x="255714" y="109550"/>
                  </a:lnTo>
                  <a:lnTo>
                    <a:pt x="267347" y="107061"/>
                  </a:lnTo>
                  <a:lnTo>
                    <a:pt x="277101" y="100203"/>
                  </a:lnTo>
                  <a:lnTo>
                    <a:pt x="283298" y="90436"/>
                  </a:lnTo>
                  <a:lnTo>
                    <a:pt x="285419" y="79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 rot="1260000">
            <a:off x="3913594" y="1351408"/>
            <a:ext cx="112946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6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7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1860000">
            <a:off x="3968593" y="1378267"/>
            <a:ext cx="111300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2400000">
            <a:off x="4015193" y="1412547"/>
            <a:ext cx="110661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7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2940000">
            <a:off x="4053361" y="1448277"/>
            <a:ext cx="105421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3480000">
            <a:off x="4230912" y="1345014"/>
            <a:ext cx="189925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80" dirty="0">
                <a:solidFill>
                  <a:srgbClr val="FFED00"/>
                </a:solidFill>
                <a:latin typeface="Arial"/>
                <a:cs typeface="Arial"/>
              </a:rPr>
              <a:t>A</a:t>
            </a:r>
            <a:endParaRPr sz="12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 rot="3480000">
            <a:off x="4090528" y="1494725"/>
            <a:ext cx="9739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3840000">
            <a:off x="4101991" y="1524965"/>
            <a:ext cx="107066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4500000">
            <a:off x="4127399" y="1590838"/>
            <a:ext cx="10331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7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4980000">
            <a:off x="4132989" y="1635878"/>
            <a:ext cx="10825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spc="-15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7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5520000">
            <a:off x="4132906" y="1691549"/>
            <a:ext cx="111738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6120000">
            <a:off x="4128270" y="1745675"/>
            <a:ext cx="106778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6600000">
            <a:off x="4110885" y="1797552"/>
            <a:ext cx="111079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7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7140000">
            <a:off x="4092091" y="1844178"/>
            <a:ext cx="105111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7740000">
            <a:off x="4059165" y="1894061"/>
            <a:ext cx="10005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5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7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8400000">
            <a:off x="4005807" y="1941612"/>
            <a:ext cx="113964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5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7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9000000">
            <a:off x="3956775" y="1975738"/>
            <a:ext cx="112280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9600000">
            <a:off x="3905800" y="1999371"/>
            <a:ext cx="110345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7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10080000">
            <a:off x="3869572" y="2192221"/>
            <a:ext cx="190796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215" dirty="0">
                <a:solidFill>
                  <a:srgbClr val="FFED00"/>
                </a:solidFill>
                <a:latin typeface="Arial"/>
                <a:cs typeface="Arial"/>
              </a:rPr>
              <a:t>O</a:t>
            </a:r>
            <a:endParaRPr sz="12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10080000">
            <a:off x="3859515" y="2012741"/>
            <a:ext cx="105955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10680000">
            <a:off x="3780086" y="2203552"/>
            <a:ext cx="182884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265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10680000">
            <a:off x="3807257" y="2019014"/>
            <a:ext cx="97759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11100000">
            <a:off x="3767943" y="2018146"/>
            <a:ext cx="107632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7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11760000">
            <a:off x="3702315" y="2005928"/>
            <a:ext cx="103177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7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2240000">
            <a:off x="3538612" y="2157242"/>
            <a:ext cx="184027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265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12240000">
            <a:off x="3656797" y="1990594"/>
            <a:ext cx="108510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5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7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12780000">
            <a:off x="3462502" y="2116724"/>
            <a:ext cx="184317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260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12780000">
            <a:off x="3606694" y="1964420"/>
            <a:ext cx="111624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13320000">
            <a:off x="3565693" y="1931742"/>
            <a:ext cx="10763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13860000">
            <a:off x="3526960" y="1892677"/>
            <a:ext cx="110979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7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14400000">
            <a:off x="3500348" y="1850477"/>
            <a:ext cx="105381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15000000">
            <a:off x="3477988" y="1794372"/>
            <a:ext cx="9944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5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7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5660000">
            <a:off x="3453155" y="1730014"/>
            <a:ext cx="113087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spc="-15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7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184480" y="1675102"/>
            <a:ext cx="390525" cy="12382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dirty="0">
                <a:solidFill>
                  <a:srgbClr val="FFED00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  <a:p>
            <a:pPr marL="52705">
              <a:lnSpc>
                <a:spcPct val="100000"/>
              </a:lnSpc>
              <a:spcBef>
                <a:spcPts val="445"/>
              </a:spcBef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16860000">
            <a:off x="3455963" y="1611714"/>
            <a:ext cx="109794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spc="-1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7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17340000">
            <a:off x="3471003" y="1562719"/>
            <a:ext cx="104844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17940000">
            <a:off x="3497225" y="1510517"/>
            <a:ext cx="9739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 rot="18300000">
            <a:off x="3509697" y="1480762"/>
            <a:ext cx="10765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 rot="18960000">
            <a:off x="3556415" y="1427263"/>
            <a:ext cx="10341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75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 rot="19440000">
            <a:off x="3588069" y="1397095"/>
            <a:ext cx="108809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5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75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 rot="19980000">
            <a:off x="3633133" y="1367463"/>
            <a:ext cx="111624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5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20520000">
            <a:off x="3591986" y="1108077"/>
            <a:ext cx="167124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5"/>
              </a:lnSpc>
            </a:pPr>
            <a:r>
              <a:rPr sz="1250" spc="-105" dirty="0">
                <a:solidFill>
                  <a:srgbClr val="FFED0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 rot="20520000">
            <a:off x="3685194" y="1346040"/>
            <a:ext cx="107632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7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 rot="21060000">
            <a:off x="3735461" y="1332974"/>
            <a:ext cx="110979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11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75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806695" y="1305829"/>
            <a:ext cx="69850" cy="1409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750" spc="-16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 rot="540000">
            <a:off x="3858295" y="1088180"/>
            <a:ext cx="170611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0"/>
              </a:lnSpc>
            </a:pPr>
            <a:r>
              <a:rPr sz="1250" spc="-80" dirty="0">
                <a:solidFill>
                  <a:srgbClr val="FFED00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 rot="540000">
            <a:off x="3852658" y="1334085"/>
            <a:ext cx="99872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5"/>
              </a:lnSpc>
            </a:pPr>
            <a:r>
              <a:rPr sz="750" spc="-5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" name="object 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49100" y="2766730"/>
            <a:ext cx="2943860" cy="163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165" marR="541655" indent="-165100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2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d’un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boîte  </a:t>
            </a:r>
            <a:r>
              <a:rPr sz="900" dirty="0">
                <a:latin typeface="Roboto"/>
                <a:cs typeface="Roboto"/>
              </a:rPr>
              <a:t>de 100 </a:t>
            </a:r>
            <a:r>
              <a:rPr sz="900" spc="-5" dirty="0">
                <a:latin typeface="Roboto"/>
                <a:cs typeface="Roboto"/>
              </a:rPr>
              <a:t>larves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chrysope comme </a:t>
            </a:r>
            <a:r>
              <a:rPr sz="900" dirty="0">
                <a:latin typeface="Roboto"/>
                <a:cs typeface="Roboto"/>
              </a:rPr>
              <a:t>solution </a:t>
            </a:r>
            <a:r>
              <a:rPr sz="900" spc="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préventive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curative</a:t>
            </a:r>
            <a:endParaRPr sz="900">
              <a:latin typeface="Roboto"/>
              <a:cs typeface="Roboto"/>
            </a:endParaRPr>
          </a:p>
          <a:p>
            <a:pPr marL="177165" indent="-165100">
              <a:lnSpc>
                <a:spcPts val="900"/>
              </a:lnSpc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Adaptées </a:t>
            </a:r>
            <a:r>
              <a:rPr sz="900" dirty="0">
                <a:latin typeface="Roboto"/>
                <a:cs typeface="Roboto"/>
              </a:rPr>
              <a:t>au </a:t>
            </a:r>
            <a:r>
              <a:rPr sz="900" spc="-5" dirty="0">
                <a:latin typeface="Roboto"/>
                <a:cs typeface="Roboto"/>
              </a:rPr>
              <a:t>traitement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l’ensemble </a:t>
            </a:r>
            <a:r>
              <a:rPr sz="900" dirty="0">
                <a:latin typeface="Roboto"/>
                <a:cs typeface="Roboto"/>
              </a:rPr>
              <a:t>des </a:t>
            </a:r>
            <a:r>
              <a:rPr sz="900" spc="-5" dirty="0">
                <a:latin typeface="Roboto"/>
                <a:cs typeface="Roboto"/>
              </a:rPr>
              <a:t>plantes basses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pour ralentir</a:t>
            </a:r>
            <a:r>
              <a:rPr sz="900" dirty="0">
                <a:latin typeface="Roboto"/>
                <a:cs typeface="Roboto"/>
              </a:rPr>
              <a:t> la </a:t>
            </a:r>
            <a:r>
              <a:rPr sz="900" spc="-10" dirty="0">
                <a:latin typeface="Roboto"/>
                <a:cs typeface="Roboto"/>
              </a:rPr>
              <a:t>croissance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des </a:t>
            </a:r>
            <a:r>
              <a:rPr sz="900" spc="-5" dirty="0">
                <a:latin typeface="Roboto"/>
                <a:cs typeface="Roboto"/>
              </a:rPr>
              <a:t>ravageurs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10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larves par plante ou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par m²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spc="-5" dirty="0">
                <a:latin typeface="Roboto"/>
                <a:cs typeface="Roboto"/>
              </a:rPr>
              <a:t>saupoudrer</a:t>
            </a:r>
            <a:r>
              <a:rPr sz="900" dirty="0">
                <a:latin typeface="Roboto"/>
                <a:cs typeface="Roboto"/>
              </a:rPr>
              <a:t> les </a:t>
            </a:r>
            <a:r>
              <a:rPr sz="900" spc="-5" dirty="0">
                <a:latin typeface="Roboto"/>
                <a:cs typeface="Roboto"/>
              </a:rPr>
              <a:t>larves</a:t>
            </a:r>
            <a:r>
              <a:rPr sz="900" dirty="0">
                <a:latin typeface="Roboto"/>
                <a:cs typeface="Roboto"/>
              </a:rPr>
              <a:t> au </a:t>
            </a:r>
            <a:r>
              <a:rPr sz="900" spc="-5" dirty="0">
                <a:latin typeface="Roboto"/>
                <a:cs typeface="Roboto"/>
              </a:rPr>
              <a:t>moyen</a:t>
            </a:r>
            <a:r>
              <a:rPr sz="900" dirty="0">
                <a:latin typeface="Roboto"/>
                <a:cs typeface="Roboto"/>
              </a:rPr>
              <a:t> de la</a:t>
            </a:r>
            <a:r>
              <a:rPr sz="900" spc="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boîte</a:t>
            </a:r>
            <a:r>
              <a:rPr sz="900" dirty="0">
                <a:latin typeface="Roboto"/>
                <a:cs typeface="Roboto"/>
              </a:rPr>
              <a:t> de </a:t>
            </a:r>
            <a:r>
              <a:rPr sz="900" spc="-5" dirty="0">
                <a:latin typeface="Roboto"/>
                <a:cs typeface="Roboto"/>
              </a:rPr>
              <a:t>transport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 rot="21060000">
            <a:off x="3265133" y="1069598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X-01002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3198793" y="1249964"/>
            <a:ext cx="12633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ANTI-PUCERONS,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3335772" y="1430361"/>
            <a:ext cx="10493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COCHENILLSE,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3512954" y="1610679"/>
            <a:ext cx="75655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CARIENS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3055453" y="1791055"/>
            <a:ext cx="17313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POUR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15" baseline="2314" dirty="0">
                <a:solidFill>
                  <a:srgbClr val="FFFFFF"/>
                </a:solidFill>
                <a:latin typeface="Roboto-Black"/>
                <a:cs typeface="Roboto-Black"/>
              </a:rPr>
              <a:t>PLANTES</a:t>
            </a:r>
            <a:r>
              <a:rPr sz="1800" b="1" spc="-75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4629" dirty="0">
                <a:solidFill>
                  <a:srgbClr val="FFFFFF"/>
                </a:solidFill>
                <a:latin typeface="Roboto-Black"/>
                <a:cs typeface="Roboto-Black"/>
              </a:rPr>
              <a:t>BASSES</a:t>
            </a:r>
            <a:endParaRPr sz="1800" baseline="4629">
              <a:latin typeface="Roboto-Black"/>
              <a:cs typeface="Roboto-Black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3145126" y="1971404"/>
            <a:ext cx="16131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100</a:t>
            </a:r>
            <a:r>
              <a:rPr sz="1200" b="1" spc="-4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lar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ves</a:t>
            </a:r>
            <a:r>
              <a:rPr sz="1800" b="1" spc="-60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800" b="1" spc="-60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chr</a:t>
            </a:r>
            <a:r>
              <a:rPr sz="1800" b="1" spc="-7" baseline="4629" dirty="0">
                <a:solidFill>
                  <a:srgbClr val="FFFFFF"/>
                </a:solidFill>
                <a:latin typeface="Roboto-Black"/>
                <a:cs typeface="Roboto-Black"/>
              </a:rPr>
              <a:t>ysope</a:t>
            </a:r>
            <a:endParaRPr sz="1800" baseline="4629">
              <a:latin typeface="Roboto-Black"/>
              <a:cs typeface="Roboto-Black"/>
            </a:endParaRPr>
          </a:p>
        </p:txBody>
      </p:sp>
      <p:sp>
        <p:nvSpPr>
          <p:cNvPr id="20" name="object 20"/>
          <p:cNvSpPr txBox="1"/>
          <p:nvPr/>
        </p:nvSpPr>
        <p:spPr>
          <a:xfrm rot="21060000">
            <a:off x="3461938" y="2151850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1" name="object 21"/>
          <p:cNvSpPr txBox="1"/>
          <p:nvPr/>
        </p:nvSpPr>
        <p:spPr>
          <a:xfrm rot="21060000">
            <a:off x="8610882" y="1069676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X-01003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2" name="object 22"/>
          <p:cNvSpPr txBox="1"/>
          <p:nvPr/>
        </p:nvSpPr>
        <p:spPr>
          <a:xfrm rot="21060000">
            <a:off x="8544542" y="1250042"/>
            <a:ext cx="12633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ANTI-PUCERONS,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8681521" y="1430401"/>
            <a:ext cx="1049978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COCHENILLES,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8858703" y="1610757"/>
            <a:ext cx="75655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CARIENS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5" name="object 25"/>
          <p:cNvSpPr txBox="1"/>
          <p:nvPr/>
        </p:nvSpPr>
        <p:spPr>
          <a:xfrm rot="21060000">
            <a:off x="8748224" y="1791112"/>
            <a:ext cx="103804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POUR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ARBRES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6" name="object 26"/>
          <p:cNvSpPr txBox="1"/>
          <p:nvPr/>
        </p:nvSpPr>
        <p:spPr>
          <a:xfrm rot="21060000">
            <a:off x="8522878" y="1971440"/>
            <a:ext cx="154929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300</a:t>
            </a:r>
            <a:r>
              <a:rPr sz="1200" b="1" spc="-4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œufs</a:t>
            </a:r>
            <a:r>
              <a:rPr sz="1200" b="1" spc="-4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800" b="1" spc="-60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chr</a:t>
            </a:r>
            <a:r>
              <a:rPr sz="1800" b="1" spc="-7" baseline="4629" dirty="0">
                <a:solidFill>
                  <a:srgbClr val="FFFFFF"/>
                </a:solidFill>
                <a:latin typeface="Roboto-Black"/>
                <a:cs typeface="Roboto-Black"/>
              </a:rPr>
              <a:t>ysope</a:t>
            </a:r>
            <a:endParaRPr sz="1800" baseline="4629">
              <a:latin typeface="Roboto-Black"/>
              <a:cs typeface="Roboto-Black"/>
            </a:endParaRPr>
          </a:p>
        </p:txBody>
      </p:sp>
      <p:sp>
        <p:nvSpPr>
          <p:cNvPr id="27" name="object 27"/>
          <p:cNvSpPr txBox="1"/>
          <p:nvPr/>
        </p:nvSpPr>
        <p:spPr>
          <a:xfrm rot="21060000">
            <a:off x="8591274" y="2151901"/>
            <a:ext cx="14715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sur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fil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</a:t>
            </a:r>
            <a:r>
              <a:rPr sz="1800" b="1" spc="-22" baseline="4629" dirty="0">
                <a:solidFill>
                  <a:srgbClr val="FFFFFF"/>
                </a:solidFill>
                <a:latin typeface="Roboto-Black"/>
                <a:cs typeface="Roboto-Black"/>
              </a:rPr>
              <a:t>yé)</a:t>
            </a:r>
            <a:endParaRPr sz="1800" baseline="4629">
              <a:latin typeface="Roboto-Black"/>
              <a:cs typeface="Roboto-Black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997" y="228173"/>
            <a:ext cx="1435100" cy="541020"/>
            <a:chOff x="251997" y="228173"/>
            <a:chExt cx="1435100" cy="541020"/>
          </a:xfrm>
        </p:grpSpPr>
        <p:sp>
          <p:nvSpPr>
            <p:cNvPr id="29" name="object 29"/>
            <p:cNvSpPr/>
            <p:nvPr/>
          </p:nvSpPr>
          <p:spPr>
            <a:xfrm>
              <a:off x="251993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705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23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5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203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39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13" y="360337"/>
                  </a:lnTo>
                  <a:lnTo>
                    <a:pt x="516407" y="359460"/>
                  </a:lnTo>
                  <a:lnTo>
                    <a:pt x="528916" y="357327"/>
                  </a:lnTo>
                  <a:lnTo>
                    <a:pt x="540029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31"/>
                  </a:lnTo>
                  <a:lnTo>
                    <a:pt x="604088" y="229933"/>
                  </a:lnTo>
                  <a:close/>
                </a:path>
                <a:path w="1430655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34"/>
                  </a:lnTo>
                  <a:lnTo>
                    <a:pt x="898156" y="128447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43" y="99758"/>
                  </a:lnTo>
                  <a:lnTo>
                    <a:pt x="1026985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5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1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33" name="object 33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597997" y="228173"/>
            <a:ext cx="1435100" cy="541020"/>
            <a:chOff x="5597997" y="228173"/>
            <a:chExt cx="1435100" cy="541020"/>
          </a:xfrm>
        </p:grpSpPr>
        <p:sp>
          <p:nvSpPr>
            <p:cNvPr id="37" name="object 37"/>
            <p:cNvSpPr/>
            <p:nvPr/>
          </p:nvSpPr>
          <p:spPr>
            <a:xfrm>
              <a:off x="5597995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4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63" y="129705"/>
                  </a:lnTo>
                  <a:lnTo>
                    <a:pt x="240665" y="110286"/>
                  </a:lnTo>
                  <a:close/>
                </a:path>
                <a:path w="1430654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10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4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90880" y="150736"/>
                  </a:lnTo>
                  <a:lnTo>
                    <a:pt x="589889" y="14874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190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52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26" y="360337"/>
                  </a:lnTo>
                  <a:lnTo>
                    <a:pt x="516420" y="359460"/>
                  </a:lnTo>
                  <a:lnTo>
                    <a:pt x="528916" y="357327"/>
                  </a:lnTo>
                  <a:lnTo>
                    <a:pt x="540016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07" y="248831"/>
                  </a:lnTo>
                  <a:lnTo>
                    <a:pt x="604088" y="229933"/>
                  </a:lnTo>
                  <a:close/>
                </a:path>
                <a:path w="1430654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4" h="360680">
                  <a:moveTo>
                    <a:pt x="928293" y="207391"/>
                  </a:moveTo>
                  <a:lnTo>
                    <a:pt x="926236" y="183616"/>
                  </a:lnTo>
                  <a:lnTo>
                    <a:pt x="920521" y="162534"/>
                  </a:lnTo>
                  <a:lnTo>
                    <a:pt x="913015" y="147789"/>
                  </a:lnTo>
                  <a:lnTo>
                    <a:pt x="911161" y="144145"/>
                  </a:lnTo>
                  <a:lnTo>
                    <a:pt x="898156" y="128447"/>
                  </a:lnTo>
                  <a:lnTo>
                    <a:pt x="882738" y="116090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4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31" y="99758"/>
                  </a:lnTo>
                  <a:lnTo>
                    <a:pt x="1026972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75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74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888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01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4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97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834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947447" y="803094"/>
            <a:ext cx="85090" cy="89535"/>
            <a:chOff x="6947447" y="803094"/>
            <a:chExt cx="85090" cy="89535"/>
          </a:xfrm>
        </p:grpSpPr>
        <p:sp>
          <p:nvSpPr>
            <p:cNvPr id="41" name="object 41"/>
            <p:cNvSpPr/>
            <p:nvPr/>
          </p:nvSpPr>
          <p:spPr>
            <a:xfrm>
              <a:off x="6970357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29" h="89534">
                  <a:moveTo>
                    <a:pt x="33223" y="85331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526" y="57658"/>
                  </a:lnTo>
                  <a:lnTo>
                    <a:pt x="15278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84" y="81356"/>
                  </a:lnTo>
                  <a:lnTo>
                    <a:pt x="25641" y="8822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23" y="85344"/>
                  </a:lnTo>
                  <a:close/>
                </a:path>
                <a:path w="62229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07" y="49999"/>
                  </a:lnTo>
                  <a:lnTo>
                    <a:pt x="24384" y="44792"/>
                  </a:lnTo>
                  <a:lnTo>
                    <a:pt x="39103" y="26009"/>
                  </a:lnTo>
                  <a:lnTo>
                    <a:pt x="34721" y="35039"/>
                  </a:lnTo>
                  <a:lnTo>
                    <a:pt x="25666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7447" y="845782"/>
              <a:ext cx="38061" cy="2808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947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25" y="0"/>
                  </a:moveTo>
                  <a:lnTo>
                    <a:pt x="12419" y="0"/>
                  </a:lnTo>
                  <a:lnTo>
                    <a:pt x="0" y="5099"/>
                  </a:lnTo>
                  <a:lnTo>
                    <a:pt x="16369" y="24433"/>
                  </a:lnTo>
                  <a:lnTo>
                    <a:pt x="27646" y="28087"/>
                  </a:lnTo>
                  <a:lnTo>
                    <a:pt x="34161" y="24266"/>
                  </a:lnTo>
                  <a:lnTo>
                    <a:pt x="36257" y="21170"/>
                  </a:lnTo>
                  <a:lnTo>
                    <a:pt x="18540" y="11798"/>
                  </a:lnTo>
                  <a:lnTo>
                    <a:pt x="37924" y="11798"/>
                  </a:lnTo>
                  <a:lnTo>
                    <a:pt x="37857" y="8835"/>
                  </a:lnTo>
                  <a:lnTo>
                    <a:pt x="34763" y="3535"/>
                  </a:lnTo>
                  <a:lnTo>
                    <a:pt x="29580" y="786"/>
                  </a:lnTo>
                  <a:lnTo>
                    <a:pt x="23125" y="0"/>
                  </a:lnTo>
                  <a:close/>
                </a:path>
                <a:path w="38100" h="28575">
                  <a:moveTo>
                    <a:pt x="37924" y="11798"/>
                  </a:moveTo>
                  <a:lnTo>
                    <a:pt x="18540" y="11798"/>
                  </a:lnTo>
                  <a:lnTo>
                    <a:pt x="38048" y="17272"/>
                  </a:lnTo>
                  <a:lnTo>
                    <a:pt x="37924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2161797" y="5040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7507799" y="5040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7495099" y="2766730"/>
            <a:ext cx="2734310" cy="223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marR="332105" indent="-165735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2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d’un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boite 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300 </a:t>
            </a:r>
            <a:r>
              <a:rPr sz="900" spc="-5" dirty="0">
                <a:latin typeface="Roboto"/>
                <a:cs typeface="Roboto"/>
              </a:rPr>
              <a:t>œufs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chrysope </a:t>
            </a:r>
            <a:r>
              <a:rPr sz="900" dirty="0">
                <a:latin typeface="Roboto"/>
                <a:cs typeface="Roboto"/>
              </a:rPr>
              <a:t>sur </a:t>
            </a:r>
            <a:r>
              <a:rPr sz="900" spc="-15" dirty="0">
                <a:latin typeface="Roboto"/>
                <a:cs typeface="Roboto"/>
              </a:rPr>
              <a:t>fil</a:t>
            </a:r>
            <a:endParaRPr sz="900">
              <a:latin typeface="Roboto"/>
              <a:cs typeface="Roboto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198120" algn="just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œufs </a:t>
            </a:r>
            <a:r>
              <a:rPr sz="900" dirty="0">
                <a:latin typeface="Roboto"/>
                <a:cs typeface="Roboto"/>
              </a:rPr>
              <a:t>sur </a:t>
            </a:r>
            <a:r>
              <a:rPr sz="900" spc="-15" dirty="0">
                <a:latin typeface="Roboto"/>
                <a:cs typeface="Roboto"/>
              </a:rPr>
              <a:t>fil </a:t>
            </a:r>
            <a:r>
              <a:rPr sz="900" spc="-5" dirty="0">
                <a:latin typeface="Roboto"/>
                <a:cs typeface="Roboto"/>
              </a:rPr>
              <a:t>ont une durée d’action </a:t>
            </a:r>
            <a:r>
              <a:rPr sz="900" dirty="0">
                <a:latin typeface="Roboto"/>
                <a:cs typeface="Roboto"/>
              </a:rPr>
              <a:t>plus longue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que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larves mais </a:t>
            </a:r>
            <a:r>
              <a:rPr sz="900" dirty="0">
                <a:latin typeface="Roboto"/>
                <a:cs typeface="Roboto"/>
              </a:rPr>
              <a:t>sont sensibles aux </a:t>
            </a:r>
            <a:r>
              <a:rPr sz="900" spc="-5" dirty="0">
                <a:latin typeface="Roboto"/>
                <a:cs typeface="Roboto"/>
              </a:rPr>
              <a:t>fourmis, </a:t>
            </a:r>
            <a:r>
              <a:rPr sz="900" dirty="0">
                <a:latin typeface="Roboto"/>
                <a:cs typeface="Roboto"/>
              </a:rPr>
              <a:t>à </a:t>
            </a:r>
            <a:r>
              <a:rPr sz="900" spc="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utiliser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les</a:t>
            </a:r>
            <a:r>
              <a:rPr sz="900" spc="-5" dirty="0">
                <a:latin typeface="Roboto"/>
                <a:cs typeface="Roboto"/>
              </a:rPr>
              <a:t> arbres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ou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plantes d’intérieur.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algn="just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100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œufs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pour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1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3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plantes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suspendez le </a:t>
            </a:r>
            <a:r>
              <a:rPr sz="900" spc="-10" dirty="0">
                <a:latin typeface="Roboto"/>
                <a:cs typeface="Roboto"/>
              </a:rPr>
              <a:t>file </a:t>
            </a:r>
            <a:r>
              <a:rPr sz="900" dirty="0">
                <a:latin typeface="Roboto"/>
                <a:cs typeface="Roboto"/>
              </a:rPr>
              <a:t>au </a:t>
            </a:r>
            <a:r>
              <a:rPr sz="900" spc="-5" dirty="0">
                <a:latin typeface="Roboto"/>
                <a:cs typeface="Roboto"/>
              </a:rPr>
              <a:t>cœur </a:t>
            </a:r>
            <a:r>
              <a:rPr sz="900" dirty="0">
                <a:latin typeface="Roboto"/>
                <a:cs typeface="Roboto"/>
              </a:rPr>
              <a:t>du </a:t>
            </a:r>
            <a:r>
              <a:rPr sz="900" spc="-5" dirty="0">
                <a:latin typeface="Roboto"/>
                <a:cs typeface="Roboto"/>
              </a:rPr>
              <a:t>foyer </a:t>
            </a:r>
            <a:r>
              <a:rPr sz="900" dirty="0">
                <a:latin typeface="Roboto"/>
                <a:cs typeface="Roboto"/>
              </a:rPr>
              <a:t>en </a:t>
            </a:r>
            <a:r>
              <a:rPr sz="900" spc="-5" dirty="0">
                <a:latin typeface="Roboto"/>
                <a:cs typeface="Roboto"/>
              </a:rPr>
              <a:t>formant un pe- </a:t>
            </a:r>
            <a:r>
              <a:rPr sz="900" dirty="0">
                <a:latin typeface="Roboto"/>
                <a:cs typeface="Roboto"/>
              </a:rPr>
              <a:t> tit </a:t>
            </a:r>
            <a:r>
              <a:rPr sz="900" spc="-5" dirty="0">
                <a:latin typeface="Roboto"/>
                <a:cs typeface="Roboto"/>
              </a:rPr>
              <a:t>crochet </a:t>
            </a:r>
            <a:r>
              <a:rPr sz="900" dirty="0">
                <a:latin typeface="Roboto"/>
                <a:cs typeface="Roboto"/>
              </a:rPr>
              <a:t>sur la tige </a:t>
            </a:r>
            <a:r>
              <a:rPr sz="900" spc="-5" dirty="0">
                <a:latin typeface="Roboto"/>
                <a:cs typeface="Roboto"/>
              </a:rPr>
              <a:t>ou coupez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10" dirty="0">
                <a:latin typeface="Roboto"/>
                <a:cs typeface="Roboto"/>
              </a:rPr>
              <a:t>files </a:t>
            </a:r>
            <a:r>
              <a:rPr sz="900" dirty="0">
                <a:latin typeface="Roboto"/>
                <a:cs typeface="Roboto"/>
              </a:rPr>
              <a:t>pour déposer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les</a:t>
            </a:r>
            <a:r>
              <a:rPr sz="900" spc="-5" dirty="0">
                <a:latin typeface="Roboto"/>
                <a:cs typeface="Roboto"/>
              </a:rPr>
              <a:t> œufs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directement</a:t>
            </a:r>
            <a:r>
              <a:rPr sz="900" dirty="0">
                <a:latin typeface="Roboto"/>
                <a:cs typeface="Roboto"/>
              </a:rPr>
              <a:t> sur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les plantes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1040"/>
              </a:lnSpc>
              <a:spcBef>
                <a:spcPts val="825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30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1040"/>
              </a:lnSpc>
            </a:pPr>
            <a:r>
              <a:rPr sz="900" spc="-20" dirty="0">
                <a:latin typeface="Roboto"/>
                <a:cs typeface="Roboto"/>
              </a:rPr>
              <a:t>Températures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minimales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entre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15°C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et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18°C</a:t>
            </a:r>
            <a:endParaRPr sz="900">
              <a:latin typeface="Roboto"/>
              <a:cs typeface="Roboto"/>
            </a:endParaRPr>
          </a:p>
        </p:txBody>
      </p:sp>
      <p:sp>
        <p:nvSpPr>
          <p:cNvPr id="47" name="object 47"/>
          <p:cNvSpPr txBox="1"/>
          <p:nvPr/>
        </p:nvSpPr>
        <p:spPr>
          <a:xfrm rot="300000">
            <a:off x="3657399" y="5765361"/>
            <a:ext cx="12068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5847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157" baseline="584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25" spc="-240" baseline="584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70" baseline="2923" dirty="0">
                <a:solidFill>
                  <a:srgbClr val="FFFFFF"/>
                </a:solidFill>
                <a:latin typeface="Arial"/>
                <a:cs typeface="Arial"/>
              </a:rPr>
              <a:t>CHET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0" dirty="0">
                <a:solidFill>
                  <a:srgbClr val="FFFFFF"/>
                </a:solidFill>
                <a:latin typeface="Arial"/>
                <a:cs typeface="Arial"/>
              </a:rPr>
              <a:t>SEMENCES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300000">
            <a:off x="3638707" y="5952654"/>
            <a:ext cx="1405363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40" baseline="8771" dirty="0">
                <a:solidFill>
                  <a:srgbClr val="FFFFFF"/>
                </a:solidFill>
                <a:latin typeface="Arial"/>
                <a:cs typeface="Arial"/>
              </a:rPr>
              <a:t>D’UN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62" baseline="5847" dirty="0">
                <a:solidFill>
                  <a:srgbClr val="FFFFFF"/>
                </a:solidFill>
                <a:latin typeface="Arial"/>
                <a:cs typeface="Arial"/>
              </a:rPr>
              <a:t>MÉLANGE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7" baseline="2923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1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9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8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950" spc="-150" dirty="0">
                <a:solidFill>
                  <a:srgbClr val="FFFFFF"/>
                </a:solidFill>
                <a:latin typeface="Arial"/>
                <a:cs typeface="Arial"/>
              </a:rPr>
              <a:t>ARIÉTÉS</a:t>
            </a:r>
            <a:endParaRPr sz="9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300000">
            <a:off x="3620107" y="6130295"/>
            <a:ext cx="142054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877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7" baseline="8771" dirty="0">
                <a:solidFill>
                  <a:srgbClr val="FFFFFF"/>
                </a:solidFill>
                <a:latin typeface="Arial"/>
                <a:cs typeface="Arial"/>
              </a:rPr>
              <a:t>FLEURS</a:t>
            </a:r>
            <a:r>
              <a:rPr sz="1425" spc="-16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54" baseline="5847" dirty="0">
                <a:solidFill>
                  <a:srgbClr val="FFFFFF"/>
                </a:solidFill>
                <a:latin typeface="Arial"/>
                <a:cs typeface="Arial"/>
              </a:rPr>
              <a:t>ANNUELLES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endParaRPr sz="9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300000">
            <a:off x="3601612" y="6288906"/>
            <a:ext cx="107296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FLEURS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84" baseline="2923" dirty="0">
                <a:solidFill>
                  <a:srgbClr val="FFFFFF"/>
                </a:solidFill>
                <a:latin typeface="Arial"/>
                <a:cs typeface="Arial"/>
              </a:rPr>
              <a:t>REFUGES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endParaRPr sz="9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300000">
            <a:off x="3582445" y="6449199"/>
            <a:ext cx="75895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40" baseline="2923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315" baseline="2923" dirty="0">
                <a:solidFill>
                  <a:srgbClr val="FFFFFF"/>
                </a:solidFill>
                <a:latin typeface="Arial"/>
                <a:cs typeface="Arial"/>
              </a:rPr>
              <a:t>CHR</a:t>
            </a:r>
            <a:r>
              <a:rPr sz="1425" spc="-330" baseline="2923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950" spc="-170" dirty="0">
                <a:solidFill>
                  <a:srgbClr val="FFFFFF"/>
                </a:solidFill>
                <a:latin typeface="Arial"/>
                <a:cs typeface="Arial"/>
              </a:rPr>
              <a:t>SOPES</a:t>
            </a:r>
            <a:endParaRPr sz="9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300000">
            <a:off x="8993231" y="5783523"/>
            <a:ext cx="12068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5847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157" baseline="584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25" spc="-240" baseline="584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70" baseline="2923" dirty="0">
                <a:solidFill>
                  <a:srgbClr val="FFFFFF"/>
                </a:solidFill>
                <a:latin typeface="Arial"/>
                <a:cs typeface="Arial"/>
              </a:rPr>
              <a:t>CHET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0" dirty="0">
                <a:solidFill>
                  <a:srgbClr val="FFFFFF"/>
                </a:solidFill>
                <a:latin typeface="Arial"/>
                <a:cs typeface="Arial"/>
              </a:rPr>
              <a:t>SEMENCES</a:t>
            </a:r>
            <a:endParaRPr sz="9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">
            <a:off x="8974539" y="5970817"/>
            <a:ext cx="1405363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40" baseline="8771" dirty="0">
                <a:solidFill>
                  <a:srgbClr val="FFFFFF"/>
                </a:solidFill>
                <a:latin typeface="Arial"/>
                <a:cs typeface="Arial"/>
              </a:rPr>
              <a:t>D’UN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62" baseline="5847" dirty="0">
                <a:solidFill>
                  <a:srgbClr val="FFFFFF"/>
                </a:solidFill>
                <a:latin typeface="Arial"/>
                <a:cs typeface="Arial"/>
              </a:rPr>
              <a:t>MÉLANGE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7" baseline="2923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1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9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8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950" spc="-150" dirty="0">
                <a:solidFill>
                  <a:srgbClr val="FFFFFF"/>
                </a:solidFill>
                <a:latin typeface="Arial"/>
                <a:cs typeface="Arial"/>
              </a:rPr>
              <a:t>ARIÉTÉS</a:t>
            </a:r>
            <a:endParaRPr sz="9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">
            <a:off x="8955939" y="6148458"/>
            <a:ext cx="142054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877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7" baseline="8771" dirty="0">
                <a:solidFill>
                  <a:srgbClr val="FFFFFF"/>
                </a:solidFill>
                <a:latin typeface="Arial"/>
                <a:cs typeface="Arial"/>
              </a:rPr>
              <a:t>FLEURS</a:t>
            </a:r>
            <a:r>
              <a:rPr sz="1425" spc="-16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54" baseline="5847" dirty="0">
                <a:solidFill>
                  <a:srgbClr val="FFFFFF"/>
                </a:solidFill>
                <a:latin typeface="Arial"/>
                <a:cs typeface="Arial"/>
              </a:rPr>
              <a:t>ANNUELLES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endParaRPr sz="9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300000">
            <a:off x="8937444" y="6307068"/>
            <a:ext cx="107296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FLEURS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84" baseline="2923" dirty="0">
                <a:solidFill>
                  <a:srgbClr val="FFFFFF"/>
                </a:solidFill>
                <a:latin typeface="Arial"/>
                <a:cs typeface="Arial"/>
              </a:rPr>
              <a:t>REFUGES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endParaRPr sz="9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300000">
            <a:off x="8918277" y="6467361"/>
            <a:ext cx="75895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40" baseline="2923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315" baseline="2923" dirty="0">
                <a:solidFill>
                  <a:srgbClr val="FFFFFF"/>
                </a:solidFill>
                <a:latin typeface="Arial"/>
                <a:cs typeface="Arial"/>
              </a:rPr>
              <a:t>CHR</a:t>
            </a:r>
            <a:r>
              <a:rPr sz="1425" spc="-330" baseline="2923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950" spc="-170" dirty="0">
                <a:solidFill>
                  <a:srgbClr val="FFFFFF"/>
                </a:solidFill>
                <a:latin typeface="Arial"/>
                <a:cs typeface="Arial"/>
              </a:rPr>
              <a:t>SOPES</a:t>
            </a:r>
            <a:endParaRPr sz="9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165300" y="4710729"/>
            <a:ext cx="220091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40"/>
              </a:lnSpc>
              <a:spcBef>
                <a:spcPts val="10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30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1040"/>
              </a:lnSpc>
            </a:pPr>
            <a:r>
              <a:rPr sz="900" spc="-20" dirty="0">
                <a:latin typeface="Roboto"/>
                <a:cs typeface="Roboto"/>
              </a:rPr>
              <a:t>Températures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minimales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entre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15°C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et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18°C</a:t>
            </a:r>
            <a:endParaRPr sz="9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" name="object 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49100" y="2766730"/>
            <a:ext cx="2959735" cy="197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165" indent="-165100">
              <a:lnSpc>
                <a:spcPts val="900"/>
              </a:lnSpc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Un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code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permettant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la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commande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</a:t>
            </a:r>
            <a:endParaRPr sz="900">
              <a:latin typeface="Roboto"/>
              <a:cs typeface="Roboto"/>
            </a:endParaRPr>
          </a:p>
          <a:p>
            <a:pPr marL="177165">
              <a:lnSpc>
                <a:spcPts val="900"/>
              </a:lnSpc>
            </a:pPr>
            <a:r>
              <a:rPr sz="900" dirty="0">
                <a:latin typeface="Roboto"/>
                <a:cs typeface="Roboto"/>
              </a:rPr>
              <a:t>2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x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1</a:t>
            </a:r>
            <a:r>
              <a:rPr sz="900" dirty="0">
                <a:latin typeface="Roboto"/>
                <a:cs typeface="Roboto"/>
              </a:rPr>
              <a:t>0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million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néma</a:t>
            </a:r>
            <a:r>
              <a:rPr sz="900" spc="-45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ode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comm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solutio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cu</a:t>
            </a:r>
            <a:r>
              <a:rPr sz="900" spc="-55" dirty="0">
                <a:latin typeface="Roboto"/>
                <a:cs typeface="Roboto"/>
              </a:rPr>
              <a:t>r</a:t>
            </a:r>
            <a:r>
              <a:rPr sz="900" spc="-40" dirty="0">
                <a:latin typeface="Roboto"/>
                <a:cs typeface="Roboto"/>
              </a:rPr>
              <a:t>ati</a:t>
            </a:r>
            <a:r>
              <a:rPr sz="900" spc="-45" dirty="0">
                <a:latin typeface="Roboto"/>
                <a:cs typeface="Roboto"/>
              </a:rPr>
              <a:t>v</a:t>
            </a:r>
            <a:r>
              <a:rPr sz="900" dirty="0">
                <a:latin typeface="Roboto"/>
                <a:cs typeface="Roboto"/>
              </a:rPr>
              <a:t>e</a:t>
            </a:r>
            <a:endParaRPr sz="900">
              <a:latin typeface="Roboto"/>
              <a:cs typeface="Roboto"/>
            </a:endParaRPr>
          </a:p>
          <a:p>
            <a:pPr marL="177165" indent="-165100">
              <a:lnSpc>
                <a:spcPts val="990"/>
              </a:lnSpc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Mélange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nématodes SC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SF offrant une protection 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contre un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grand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nombre d’espèces</a:t>
            </a:r>
            <a:r>
              <a:rPr sz="900" dirty="0">
                <a:latin typeface="Roboto"/>
                <a:cs typeface="Roboto"/>
              </a:rPr>
              <a:t> de</a:t>
            </a:r>
            <a:r>
              <a:rPr sz="900" spc="-5" dirty="0">
                <a:latin typeface="Roboto"/>
                <a:cs typeface="Roboto"/>
              </a:rPr>
              <a:t> ravageurs </a:t>
            </a:r>
            <a:r>
              <a:rPr sz="900" dirty="0">
                <a:latin typeface="Roboto"/>
                <a:cs typeface="Roboto"/>
              </a:rPr>
              <a:t>du </a:t>
            </a:r>
            <a:r>
              <a:rPr sz="900" spc="-5" dirty="0">
                <a:latin typeface="Roboto"/>
                <a:cs typeface="Roboto"/>
              </a:rPr>
              <a:t>pota- 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ger (vers blancs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gris, </a:t>
            </a:r>
            <a:r>
              <a:rPr sz="900" dirty="0">
                <a:latin typeface="Roboto"/>
                <a:cs typeface="Roboto"/>
              </a:rPr>
              <a:t>noctuelles, </a:t>
            </a:r>
            <a:r>
              <a:rPr sz="900" spc="-5" dirty="0">
                <a:latin typeface="Roboto"/>
                <a:cs typeface="Roboto"/>
              </a:rPr>
              <a:t>hannetons, </a:t>
            </a:r>
            <a:r>
              <a:rPr sz="900" dirty="0">
                <a:latin typeface="Roboto"/>
                <a:cs typeface="Roboto"/>
              </a:rPr>
              <a:t>etc.) idéal </a:t>
            </a:r>
            <a:r>
              <a:rPr sz="900" spc="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en</a:t>
            </a:r>
            <a:r>
              <a:rPr sz="900" spc="-5" dirty="0">
                <a:latin typeface="Roboto"/>
                <a:cs typeface="Roboto"/>
              </a:rPr>
              <a:t> cas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d’attaque </a:t>
            </a:r>
            <a:r>
              <a:rPr sz="900" dirty="0">
                <a:latin typeface="Roboto"/>
                <a:cs typeface="Roboto"/>
              </a:rPr>
              <a:t>simultanée </a:t>
            </a:r>
            <a:r>
              <a:rPr sz="900" spc="-5" dirty="0">
                <a:latin typeface="Roboto"/>
                <a:cs typeface="Roboto"/>
              </a:rPr>
              <a:t>ou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10" dirty="0">
                <a:latin typeface="Roboto"/>
                <a:cs typeface="Roboto"/>
              </a:rPr>
              <a:t>difficulté</a:t>
            </a:r>
            <a:r>
              <a:rPr sz="900" spc="-5" dirty="0">
                <a:latin typeface="Roboto"/>
                <a:cs typeface="Roboto"/>
              </a:rPr>
              <a:t> d’identifier</a:t>
            </a:r>
            <a:r>
              <a:rPr sz="900" dirty="0">
                <a:latin typeface="Roboto"/>
                <a:cs typeface="Roboto"/>
              </a:rPr>
              <a:t> les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ravageurs.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10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millions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pour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20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m²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102235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diluer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contenu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du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sachet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dans</a:t>
            </a:r>
            <a:r>
              <a:rPr sz="900" spc="-10" dirty="0">
                <a:latin typeface="Roboto"/>
                <a:cs typeface="Roboto"/>
              </a:rPr>
              <a:t> l’eau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et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appliquer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sol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au </a:t>
            </a:r>
            <a:r>
              <a:rPr sz="900" spc="-5" dirty="0">
                <a:latin typeface="Roboto"/>
                <a:cs typeface="Roboto"/>
              </a:rPr>
              <a:t>moyen</a:t>
            </a:r>
            <a:r>
              <a:rPr sz="900" dirty="0">
                <a:latin typeface="Roboto"/>
                <a:cs typeface="Roboto"/>
              </a:rPr>
              <a:t> d’un</a:t>
            </a:r>
            <a:r>
              <a:rPr sz="900" spc="-5" dirty="0">
                <a:latin typeface="Roboto"/>
                <a:cs typeface="Roboto"/>
              </a:rPr>
              <a:t> arrosoir </a:t>
            </a:r>
            <a:r>
              <a:rPr sz="900" dirty="0">
                <a:latin typeface="Roboto"/>
                <a:cs typeface="Roboto"/>
              </a:rPr>
              <a:t>(ou d’un </a:t>
            </a:r>
            <a:r>
              <a:rPr sz="900" spc="-5" dirty="0">
                <a:latin typeface="Roboto"/>
                <a:cs typeface="Roboto"/>
              </a:rPr>
              <a:t>pulvérisateur).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95140" y="2766730"/>
            <a:ext cx="2731770" cy="175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marR="248285" indent="-165735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2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5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millions 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nématodes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comme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solution</a:t>
            </a:r>
            <a:r>
              <a:rPr sz="900" spc="-5" dirty="0">
                <a:latin typeface="Roboto"/>
                <a:cs typeface="Roboto"/>
              </a:rPr>
              <a:t> curative</a:t>
            </a:r>
            <a:endParaRPr sz="900">
              <a:latin typeface="Roboto"/>
              <a:cs typeface="Roboto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7366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nématodes SC permettant </a:t>
            </a:r>
            <a:r>
              <a:rPr sz="900" dirty="0">
                <a:latin typeface="Roboto"/>
                <a:cs typeface="Roboto"/>
              </a:rPr>
              <a:t>de lutter </a:t>
            </a:r>
            <a:r>
              <a:rPr sz="900" spc="-10" dirty="0">
                <a:latin typeface="Roboto"/>
                <a:cs typeface="Roboto"/>
              </a:rPr>
              <a:t>contre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larves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5" dirty="0">
                <a:latin typeface="Roboto"/>
                <a:cs typeface="Roboto"/>
              </a:rPr>
              <a:t> doryphore</a:t>
            </a:r>
            <a:r>
              <a:rPr sz="900" dirty="0">
                <a:latin typeface="Roboto"/>
                <a:cs typeface="Roboto"/>
              </a:rPr>
              <a:t> du </a:t>
            </a:r>
            <a:r>
              <a:rPr sz="900" spc="-5" dirty="0">
                <a:latin typeface="Roboto"/>
                <a:cs typeface="Roboto"/>
              </a:rPr>
              <a:t>potager qui infestent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par exemple </a:t>
            </a:r>
            <a:r>
              <a:rPr sz="900" dirty="0">
                <a:latin typeface="Roboto"/>
                <a:cs typeface="Roboto"/>
              </a:rPr>
              <a:t> les</a:t>
            </a:r>
            <a:r>
              <a:rPr sz="900" spc="-5" dirty="0">
                <a:latin typeface="Roboto"/>
                <a:cs typeface="Roboto"/>
              </a:rPr>
              <a:t> plants</a:t>
            </a:r>
            <a:r>
              <a:rPr sz="900" dirty="0">
                <a:latin typeface="Roboto"/>
                <a:cs typeface="Roboto"/>
              </a:rPr>
              <a:t> de</a:t>
            </a:r>
            <a:r>
              <a:rPr sz="900" spc="-5" dirty="0">
                <a:latin typeface="Roboto"/>
                <a:cs typeface="Roboto"/>
              </a:rPr>
              <a:t> pomme</a:t>
            </a:r>
            <a:r>
              <a:rPr sz="900" dirty="0">
                <a:latin typeface="Roboto"/>
                <a:cs typeface="Roboto"/>
              </a:rPr>
              <a:t> de </a:t>
            </a:r>
            <a:r>
              <a:rPr sz="900" spc="-5" dirty="0">
                <a:latin typeface="Roboto"/>
                <a:cs typeface="Roboto"/>
              </a:rPr>
              <a:t>terre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5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millions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pour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40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m²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diluer le </a:t>
            </a:r>
            <a:r>
              <a:rPr sz="900" spc="-5" dirty="0">
                <a:latin typeface="Roboto"/>
                <a:cs typeface="Roboto"/>
              </a:rPr>
              <a:t>contenu </a:t>
            </a:r>
            <a:r>
              <a:rPr sz="900" dirty="0">
                <a:latin typeface="Roboto"/>
                <a:cs typeface="Roboto"/>
              </a:rPr>
              <a:t>du sachet dans de </a:t>
            </a:r>
            <a:r>
              <a:rPr sz="900" spc="-10" dirty="0">
                <a:latin typeface="Roboto"/>
                <a:cs typeface="Roboto"/>
              </a:rPr>
              <a:t>l’eau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pulvériser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sous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feuilles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infestées.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3265132" y="1060599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X-02001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3236899" y="1240951"/>
            <a:ext cx="118774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ANTI-NUISIBLES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3513760" y="1421241"/>
            <a:ext cx="69509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P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O</a:t>
            </a:r>
            <a:r>
              <a:rPr sz="1200" b="1" spc="-85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GER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3381935" y="1601671"/>
            <a:ext cx="1018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2</a:t>
            </a:r>
            <a:r>
              <a:rPr sz="1200" b="1" spc="-4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x</a:t>
            </a:r>
            <a:r>
              <a:rPr sz="1200" b="1" spc="-4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10</a:t>
            </a:r>
            <a:r>
              <a:rPr sz="1200" b="1" spc="-4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millions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3429589" y="1781948"/>
            <a:ext cx="98468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néma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odes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0" name="object 20"/>
          <p:cNvSpPr txBox="1"/>
          <p:nvPr/>
        </p:nvSpPr>
        <p:spPr>
          <a:xfrm rot="21060000">
            <a:off x="3432053" y="1962418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1" name="object 21"/>
          <p:cNvSpPr txBox="1"/>
          <p:nvPr/>
        </p:nvSpPr>
        <p:spPr>
          <a:xfrm rot="21060000">
            <a:off x="8611182" y="1060626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X-02004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2" name="object 22"/>
          <p:cNvSpPr txBox="1"/>
          <p:nvPr/>
        </p:nvSpPr>
        <p:spPr>
          <a:xfrm rot="21060000">
            <a:off x="8468838" y="1240945"/>
            <a:ext cx="141601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TI-DO</a:t>
            </a:r>
            <a:r>
              <a:rPr sz="1200" b="1" spc="-40" dirty="0">
                <a:solidFill>
                  <a:srgbClr val="FFFFFF"/>
                </a:solidFill>
                <a:latin typeface="Roboto-Black"/>
                <a:cs typeface="Roboto-Black"/>
              </a:rPr>
              <a:t>R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YPHORES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8742953" y="1421318"/>
            <a:ext cx="92826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D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U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P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O</a:t>
            </a:r>
            <a:r>
              <a:rPr sz="1800" b="1" spc="-127" baseline="2314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GER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8890587" y="1601713"/>
            <a:ext cx="69323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5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millions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5" name="object 25"/>
          <p:cNvSpPr txBox="1"/>
          <p:nvPr/>
        </p:nvSpPr>
        <p:spPr>
          <a:xfrm rot="21060000">
            <a:off x="8775640" y="1781976"/>
            <a:ext cx="98468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néma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odes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6" name="object 26"/>
          <p:cNvSpPr txBox="1"/>
          <p:nvPr/>
        </p:nvSpPr>
        <p:spPr>
          <a:xfrm rot="21060000">
            <a:off x="8778103" y="1962446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51997" y="219172"/>
            <a:ext cx="1435100" cy="541020"/>
            <a:chOff x="251997" y="219172"/>
            <a:chExt cx="1435100" cy="541020"/>
          </a:xfrm>
        </p:grpSpPr>
        <p:sp>
          <p:nvSpPr>
            <p:cNvPr id="28" name="object 28"/>
            <p:cNvSpPr/>
            <p:nvPr/>
          </p:nvSpPr>
          <p:spPr>
            <a:xfrm>
              <a:off x="251993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692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23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5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203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39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13" y="360324"/>
                  </a:lnTo>
                  <a:lnTo>
                    <a:pt x="516407" y="359448"/>
                  </a:lnTo>
                  <a:lnTo>
                    <a:pt x="528916" y="357314"/>
                  </a:lnTo>
                  <a:lnTo>
                    <a:pt x="540029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18"/>
                  </a:lnTo>
                  <a:lnTo>
                    <a:pt x="604088" y="229920"/>
                  </a:lnTo>
                  <a:close/>
                </a:path>
                <a:path w="1430655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21"/>
                  </a:lnTo>
                  <a:lnTo>
                    <a:pt x="898156" y="128447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43" y="99758"/>
                  </a:lnTo>
                  <a:lnTo>
                    <a:pt x="1026985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5" h="360680">
                  <a:moveTo>
                    <a:pt x="1430172" y="183578"/>
                  </a:move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51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88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601457" y="794094"/>
            <a:ext cx="85090" cy="89535"/>
            <a:chOff x="1601457" y="794094"/>
            <a:chExt cx="85090" cy="89535"/>
          </a:xfrm>
        </p:grpSpPr>
        <p:sp>
          <p:nvSpPr>
            <p:cNvPr id="32" name="object 32"/>
            <p:cNvSpPr/>
            <p:nvPr/>
          </p:nvSpPr>
          <p:spPr>
            <a:xfrm>
              <a:off x="1624355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31"/>
                  </a:moveTo>
                  <a:lnTo>
                    <a:pt x="31026" y="84582"/>
                  </a:ln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39" y="57645"/>
                  </a:lnTo>
                  <a:lnTo>
                    <a:pt x="15290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97" y="81343"/>
                  </a:lnTo>
                  <a:lnTo>
                    <a:pt x="25984" y="88506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35" y="85331"/>
                  </a:lnTo>
                  <a:close/>
                </a:path>
                <a:path w="62230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19989" y="49745"/>
                  </a:lnTo>
                  <a:lnTo>
                    <a:pt x="20320" y="49987"/>
                  </a:lnTo>
                  <a:lnTo>
                    <a:pt x="24396" y="44767"/>
                  </a:lnTo>
                  <a:lnTo>
                    <a:pt x="39103" y="25996"/>
                  </a:lnTo>
                  <a:lnTo>
                    <a:pt x="25679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457" y="836777"/>
              <a:ext cx="38049" cy="2809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01457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9" y="0"/>
                  </a:moveTo>
                  <a:lnTo>
                    <a:pt x="12420" y="0"/>
                  </a:lnTo>
                  <a:lnTo>
                    <a:pt x="0" y="5092"/>
                  </a:lnTo>
                  <a:lnTo>
                    <a:pt x="16382" y="24430"/>
                  </a:lnTo>
                  <a:lnTo>
                    <a:pt x="27660" y="28092"/>
                  </a:lnTo>
                  <a:lnTo>
                    <a:pt x="34175" y="24277"/>
                  </a:lnTo>
                  <a:lnTo>
                    <a:pt x="36271" y="21183"/>
                  </a:lnTo>
                  <a:lnTo>
                    <a:pt x="18554" y="11811"/>
                  </a:lnTo>
                  <a:lnTo>
                    <a:pt x="37922" y="11811"/>
                  </a:lnTo>
                  <a:lnTo>
                    <a:pt x="37853" y="8840"/>
                  </a:lnTo>
                  <a:lnTo>
                    <a:pt x="34761" y="3540"/>
                  </a:lnTo>
                  <a:lnTo>
                    <a:pt x="29585" y="787"/>
                  </a:lnTo>
                  <a:lnTo>
                    <a:pt x="23139" y="0"/>
                  </a:lnTo>
                  <a:close/>
                </a:path>
                <a:path w="38100" h="28575">
                  <a:moveTo>
                    <a:pt x="37922" y="11811"/>
                  </a:moveTo>
                  <a:lnTo>
                    <a:pt x="18554" y="11811"/>
                  </a:lnTo>
                  <a:lnTo>
                    <a:pt x="38049" y="17272"/>
                  </a:lnTo>
                  <a:lnTo>
                    <a:pt x="37922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597997" y="219172"/>
            <a:ext cx="1435100" cy="541020"/>
            <a:chOff x="5597997" y="219172"/>
            <a:chExt cx="1435100" cy="541020"/>
          </a:xfrm>
        </p:grpSpPr>
        <p:sp>
          <p:nvSpPr>
            <p:cNvPr id="36" name="object 36"/>
            <p:cNvSpPr/>
            <p:nvPr/>
          </p:nvSpPr>
          <p:spPr>
            <a:xfrm>
              <a:off x="5597995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4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63" y="129692"/>
                  </a:lnTo>
                  <a:lnTo>
                    <a:pt x="240665" y="110286"/>
                  </a:lnTo>
                  <a:close/>
                </a:path>
                <a:path w="1430654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10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4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190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52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26" y="360324"/>
                  </a:lnTo>
                  <a:lnTo>
                    <a:pt x="516420" y="359448"/>
                  </a:lnTo>
                  <a:lnTo>
                    <a:pt x="528916" y="357314"/>
                  </a:lnTo>
                  <a:lnTo>
                    <a:pt x="540016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07" y="248818"/>
                  </a:lnTo>
                  <a:lnTo>
                    <a:pt x="604088" y="229920"/>
                  </a:lnTo>
                  <a:close/>
                </a:path>
                <a:path w="1430654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4" h="360680">
                  <a:moveTo>
                    <a:pt x="928293" y="207391"/>
                  </a:moveTo>
                  <a:lnTo>
                    <a:pt x="926236" y="183603"/>
                  </a:lnTo>
                  <a:lnTo>
                    <a:pt x="920521" y="162521"/>
                  </a:lnTo>
                  <a:lnTo>
                    <a:pt x="913015" y="147789"/>
                  </a:lnTo>
                  <a:lnTo>
                    <a:pt x="911161" y="144132"/>
                  </a:lnTo>
                  <a:lnTo>
                    <a:pt x="898156" y="128447"/>
                  </a:lnTo>
                  <a:lnTo>
                    <a:pt x="882738" y="116078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4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31" y="99758"/>
                  </a:lnTo>
                  <a:lnTo>
                    <a:pt x="1026972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75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74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888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01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4" h="360680">
                  <a:moveTo>
                    <a:pt x="1430172" y="183578"/>
                  </a:moveTo>
                  <a:lnTo>
                    <a:pt x="1428229" y="162013"/>
                  </a:lnTo>
                  <a:lnTo>
                    <a:pt x="1424025" y="147777"/>
                  </a:ln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97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834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947447" y="794094"/>
            <a:ext cx="85090" cy="89535"/>
            <a:chOff x="6947447" y="794094"/>
            <a:chExt cx="85090" cy="89535"/>
          </a:xfrm>
        </p:grpSpPr>
        <p:sp>
          <p:nvSpPr>
            <p:cNvPr id="40" name="object 40"/>
            <p:cNvSpPr/>
            <p:nvPr/>
          </p:nvSpPr>
          <p:spPr>
            <a:xfrm>
              <a:off x="6970357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29" h="89534">
                  <a:moveTo>
                    <a:pt x="33223" y="85331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51" y="57632"/>
                  </a:lnTo>
                  <a:lnTo>
                    <a:pt x="15278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84" y="81343"/>
                  </a:lnTo>
                  <a:lnTo>
                    <a:pt x="26035" y="88531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23" y="85331"/>
                  </a:lnTo>
                  <a:close/>
                </a:path>
                <a:path w="62229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20256" y="49949"/>
                  </a:lnTo>
                  <a:lnTo>
                    <a:pt x="39103" y="25996"/>
                  </a:lnTo>
                  <a:lnTo>
                    <a:pt x="25666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7447" y="836777"/>
              <a:ext cx="38061" cy="2809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947455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29" y="0"/>
                  </a:moveTo>
                  <a:lnTo>
                    <a:pt x="12423" y="0"/>
                  </a:lnTo>
                  <a:lnTo>
                    <a:pt x="0" y="5088"/>
                  </a:lnTo>
                  <a:lnTo>
                    <a:pt x="16373" y="24430"/>
                  </a:lnTo>
                  <a:lnTo>
                    <a:pt x="27651" y="28092"/>
                  </a:lnTo>
                  <a:lnTo>
                    <a:pt x="34166" y="24277"/>
                  </a:lnTo>
                  <a:lnTo>
                    <a:pt x="36261" y="21183"/>
                  </a:lnTo>
                  <a:lnTo>
                    <a:pt x="18545" y="11811"/>
                  </a:lnTo>
                  <a:lnTo>
                    <a:pt x="37929" y="11811"/>
                  </a:lnTo>
                  <a:lnTo>
                    <a:pt x="37862" y="8840"/>
                  </a:lnTo>
                  <a:lnTo>
                    <a:pt x="34767" y="3540"/>
                  </a:lnTo>
                  <a:lnTo>
                    <a:pt x="29585" y="787"/>
                  </a:lnTo>
                  <a:lnTo>
                    <a:pt x="23129" y="0"/>
                  </a:lnTo>
                  <a:close/>
                </a:path>
                <a:path w="38100" h="28575">
                  <a:moveTo>
                    <a:pt x="37929" y="11811"/>
                  </a:moveTo>
                  <a:lnTo>
                    <a:pt x="18545" y="11811"/>
                  </a:lnTo>
                  <a:lnTo>
                    <a:pt x="38052" y="17272"/>
                  </a:lnTo>
                  <a:lnTo>
                    <a:pt x="37929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2149100" y="4854730"/>
            <a:ext cx="205993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spc="-10" dirty="0">
                <a:latin typeface="Roboto"/>
                <a:cs typeface="Roboto"/>
              </a:rPr>
              <a:t>dès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que</a:t>
            </a:r>
            <a:r>
              <a:rPr sz="900" spc="-4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T°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&gt;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12°C</a:t>
            </a:r>
            <a:endParaRPr sz="900">
              <a:latin typeface="Roboto"/>
              <a:cs typeface="Robo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95140" y="4854730"/>
            <a:ext cx="2060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spc="-10" dirty="0">
                <a:latin typeface="Roboto"/>
                <a:cs typeface="Roboto"/>
              </a:rPr>
              <a:t>dès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que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T°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&gt;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12°C</a:t>
            </a:r>
            <a:endParaRPr sz="900">
              <a:latin typeface="Roboto"/>
              <a:cs typeface="Roboto"/>
            </a:endParaRPr>
          </a:p>
        </p:txBody>
      </p:sp>
      <p:sp>
        <p:nvSpPr>
          <p:cNvPr id="45" name="object 45"/>
          <p:cNvSpPr txBox="1"/>
          <p:nvPr/>
        </p:nvSpPr>
        <p:spPr>
          <a:xfrm rot="300000">
            <a:off x="3657399" y="5756361"/>
            <a:ext cx="12068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5847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157" baseline="584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25" spc="-240" baseline="584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70" baseline="2923" dirty="0">
                <a:solidFill>
                  <a:srgbClr val="FFFFFF"/>
                </a:solidFill>
                <a:latin typeface="Arial"/>
                <a:cs typeface="Arial"/>
              </a:rPr>
              <a:t>CHET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0" dirty="0">
                <a:solidFill>
                  <a:srgbClr val="FFFFFF"/>
                </a:solidFill>
                <a:latin typeface="Arial"/>
                <a:cs typeface="Arial"/>
              </a:rPr>
              <a:t>SEMENCES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300000">
            <a:off x="3638769" y="5924416"/>
            <a:ext cx="103953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62" baseline="8771" dirty="0">
                <a:solidFill>
                  <a:srgbClr val="FFFFFF"/>
                </a:solidFill>
                <a:latin typeface="Arial"/>
                <a:cs typeface="Arial"/>
              </a:rPr>
              <a:t>MÉLANGE</a:t>
            </a:r>
            <a:r>
              <a:rPr sz="1425" spc="-16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09" baseline="2923" dirty="0">
                <a:solidFill>
                  <a:srgbClr val="FFFFFF"/>
                </a:solidFill>
                <a:latin typeface="Arial"/>
                <a:cs typeface="Arial"/>
              </a:rPr>
              <a:t>ABEILLES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75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endParaRPr sz="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300000">
            <a:off x="3619730" y="6107774"/>
            <a:ext cx="116387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562" baseline="5847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25" spc="-217" baseline="5847" dirty="0">
                <a:solidFill>
                  <a:srgbClr val="FFFFFF"/>
                </a:solidFill>
                <a:latin typeface="Arial"/>
                <a:cs typeface="Arial"/>
              </a:rPr>
              <a:t>APILLONS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300" baseline="2923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425" spc="-172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spc="-160" dirty="0">
                <a:solidFill>
                  <a:srgbClr val="FFFFFF"/>
                </a:solidFill>
                <a:latin typeface="Arial"/>
                <a:cs typeface="Arial"/>
              </a:rPr>
              <a:t>TTIRER</a:t>
            </a:r>
            <a:endParaRPr sz="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300000">
            <a:off x="3601514" y="6274117"/>
            <a:ext cx="9626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32" baseline="5847" dirty="0">
                <a:solidFill>
                  <a:srgbClr val="FFFFFF"/>
                </a:solidFill>
                <a:latin typeface="Arial"/>
                <a:cs typeface="Arial"/>
              </a:rPr>
              <a:t>LESINSECTES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55" dirty="0">
                <a:solidFill>
                  <a:srgbClr val="FFFFFF"/>
                </a:solidFill>
                <a:latin typeface="Arial"/>
                <a:cs typeface="Arial"/>
              </a:rPr>
              <a:t>UTILES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300000">
            <a:off x="3581419" y="6430747"/>
            <a:ext cx="58099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84" baseline="2923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62" baseline="292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25" spc="-434" baseline="292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50" spc="-3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50" spc="-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spc="-190" dirty="0">
                <a:solidFill>
                  <a:srgbClr val="FFFFFF"/>
                </a:solidFill>
                <a:latin typeface="Arial"/>
                <a:cs typeface="Arial"/>
              </a:rPr>
              <a:t>GER</a:t>
            </a:r>
            <a:endParaRPr sz="9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300000">
            <a:off x="8993231" y="5774523"/>
            <a:ext cx="12068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5847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157" baseline="584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25" spc="-240" baseline="584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70" baseline="2923" dirty="0">
                <a:solidFill>
                  <a:srgbClr val="FFFFFF"/>
                </a:solidFill>
                <a:latin typeface="Arial"/>
                <a:cs typeface="Arial"/>
              </a:rPr>
              <a:t>CHET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0" dirty="0">
                <a:solidFill>
                  <a:srgbClr val="FFFFFF"/>
                </a:solidFill>
                <a:latin typeface="Arial"/>
                <a:cs typeface="Arial"/>
              </a:rPr>
              <a:t>SEMENCES</a:t>
            </a:r>
            <a:endParaRPr sz="9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300000">
            <a:off x="8974606" y="5942913"/>
            <a:ext cx="104584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150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502" baseline="29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25" spc="-209" baseline="292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330" baseline="292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25" spc="-179" baseline="2923" dirty="0">
                <a:solidFill>
                  <a:srgbClr val="FFFFFF"/>
                </a:solidFill>
                <a:latin typeface="Arial"/>
                <a:cs typeface="Arial"/>
              </a:rPr>
              <a:t>AISIE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95" dirty="0">
                <a:solidFill>
                  <a:srgbClr val="FFFFFF"/>
                </a:solidFill>
                <a:latin typeface="Arial"/>
                <a:cs typeface="Arial"/>
              </a:rPr>
              <a:t>COMMUNE</a:t>
            </a:r>
            <a:endParaRPr sz="9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300000">
            <a:off x="8956041" y="6122123"/>
            <a:ext cx="1090638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92" baseline="2923" dirty="0">
                <a:solidFill>
                  <a:srgbClr val="FFFFFF"/>
                </a:solidFill>
                <a:latin typeface="Arial"/>
                <a:cs typeface="Arial"/>
              </a:rPr>
              <a:t>EFFET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70" dirty="0">
                <a:solidFill>
                  <a:srgbClr val="FFFFFF"/>
                </a:solidFill>
                <a:latin typeface="Arial"/>
                <a:cs typeface="Arial"/>
              </a:rPr>
              <a:t>COMBINÉ</a:t>
            </a:r>
            <a:endParaRPr sz="9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">
            <a:off x="8937440" y="6309266"/>
            <a:ext cx="128583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62" baseline="5847" dirty="0">
                <a:solidFill>
                  <a:srgbClr val="FFFFFF"/>
                </a:solidFill>
                <a:latin typeface="Arial"/>
                <a:cs typeface="Arial"/>
              </a:rPr>
              <a:t>RÉPULSIF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47" baseline="2923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95" dirty="0">
                <a:solidFill>
                  <a:srgbClr val="FFFFFF"/>
                </a:solidFill>
                <a:latin typeface="Arial"/>
                <a:cs typeface="Arial"/>
              </a:rPr>
              <a:t>DORYPHORES</a:t>
            </a:r>
            <a:endParaRPr sz="950">
              <a:latin typeface="Arial"/>
              <a:cs typeface="Arial"/>
            </a:endParaRPr>
          </a:p>
        </p:txBody>
      </p:sp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2149201" y="5043465"/>
          <a:ext cx="2719705" cy="154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6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60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60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60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60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60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60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15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47AD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object 55"/>
          <p:cNvGraphicFramePr>
            <a:graphicFrameLocks noGrp="1"/>
          </p:cNvGraphicFramePr>
          <p:nvPr/>
        </p:nvGraphicFramePr>
        <p:xfrm>
          <a:off x="7513197" y="5040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" name="object 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48986" y="2766730"/>
            <a:ext cx="2899410" cy="163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165" marR="250190" indent="-165100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5" dirty="0">
                <a:latin typeface="Roboto"/>
                <a:cs typeface="Roboto"/>
              </a:rPr>
              <a:t>Un code permettant </a:t>
            </a:r>
            <a:r>
              <a:rPr sz="900" dirty="0">
                <a:latin typeface="Roboto"/>
                <a:cs typeface="Roboto"/>
              </a:rPr>
              <a:t>la </a:t>
            </a:r>
            <a:r>
              <a:rPr sz="900" spc="-5" dirty="0">
                <a:latin typeface="Roboto"/>
                <a:cs typeface="Roboto"/>
              </a:rPr>
              <a:t>commande </a:t>
            </a:r>
            <a:r>
              <a:rPr sz="900" dirty="0">
                <a:latin typeface="Roboto"/>
                <a:cs typeface="Roboto"/>
              </a:rPr>
              <a:t>de 12 </a:t>
            </a:r>
            <a:r>
              <a:rPr sz="900" spc="-5" dirty="0">
                <a:latin typeface="Roboto"/>
                <a:cs typeface="Roboto"/>
              </a:rPr>
              <a:t>millions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5" dirty="0">
                <a:latin typeface="Roboto"/>
                <a:cs typeface="Roboto"/>
              </a:rPr>
              <a:t> nématodes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comme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solution </a:t>
            </a:r>
            <a:r>
              <a:rPr sz="900" spc="-5" dirty="0">
                <a:latin typeface="Roboto"/>
                <a:cs typeface="Roboto"/>
              </a:rPr>
              <a:t>curative</a:t>
            </a:r>
            <a:endParaRPr sz="900">
              <a:latin typeface="Roboto"/>
              <a:cs typeface="Roboto"/>
            </a:endParaRPr>
          </a:p>
          <a:p>
            <a:pPr marL="205740" indent="-193675">
              <a:lnSpc>
                <a:spcPts val="900"/>
              </a:lnSpc>
              <a:buChar char="•"/>
              <a:tabLst>
                <a:tab pos="205740" algn="l"/>
                <a:tab pos="206375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15494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Nématodes </a:t>
            </a:r>
            <a:r>
              <a:rPr sz="900" dirty="0">
                <a:latin typeface="Roboto"/>
                <a:cs typeface="Roboto"/>
              </a:rPr>
              <a:t>PH </a:t>
            </a:r>
            <a:r>
              <a:rPr sz="900" spc="-5" dirty="0">
                <a:latin typeface="Roboto"/>
                <a:cs typeface="Roboto"/>
              </a:rPr>
              <a:t>permettant </a:t>
            </a:r>
            <a:r>
              <a:rPr sz="900" dirty="0">
                <a:latin typeface="Roboto"/>
                <a:cs typeface="Roboto"/>
              </a:rPr>
              <a:t>de luter </a:t>
            </a:r>
            <a:r>
              <a:rPr sz="900" spc="-10" dirty="0">
                <a:latin typeface="Roboto"/>
                <a:cs typeface="Roboto"/>
              </a:rPr>
              <a:t>contre </a:t>
            </a:r>
            <a:r>
              <a:rPr sz="900" dirty="0">
                <a:latin typeface="Roboto"/>
                <a:cs typeface="Roboto"/>
              </a:rPr>
              <a:t>les limaces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infestant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plantes potagères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ou ornementales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12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millions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pour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40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m²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diluer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contenu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du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sachet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dans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l’eau </a:t>
            </a:r>
            <a:r>
              <a:rPr sz="900" dirty="0">
                <a:latin typeface="Roboto"/>
                <a:cs typeface="Roboto"/>
              </a:rPr>
              <a:t>et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appliquer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sol au</a:t>
            </a:r>
            <a:r>
              <a:rPr sz="900" spc="-5" dirty="0">
                <a:latin typeface="Roboto"/>
                <a:cs typeface="Roboto"/>
              </a:rPr>
              <a:t> moyen</a:t>
            </a:r>
            <a:r>
              <a:rPr sz="900" dirty="0">
                <a:latin typeface="Roboto"/>
                <a:cs typeface="Roboto"/>
              </a:rPr>
              <a:t> d’un </a:t>
            </a:r>
            <a:r>
              <a:rPr sz="900" spc="-5" dirty="0">
                <a:latin typeface="Roboto"/>
                <a:cs typeface="Roboto"/>
              </a:rPr>
              <a:t>arrosoir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(ou d’un </a:t>
            </a:r>
            <a:r>
              <a:rPr sz="900" spc="-5" dirty="0">
                <a:latin typeface="Roboto"/>
                <a:cs typeface="Roboto"/>
              </a:rPr>
              <a:t>pulvérisateur)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95025" y="2766730"/>
            <a:ext cx="2717800" cy="175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marR="234315" indent="-165735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2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5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millions 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nématodes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comme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solution</a:t>
            </a:r>
            <a:r>
              <a:rPr sz="900" spc="-5" dirty="0">
                <a:latin typeface="Roboto"/>
                <a:cs typeface="Roboto"/>
              </a:rPr>
              <a:t> curative</a:t>
            </a:r>
            <a:endParaRPr sz="900">
              <a:latin typeface="Roboto"/>
              <a:cs typeface="Roboto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spc="-20" dirty="0">
                <a:latin typeface="Roboto"/>
                <a:cs typeface="Roboto"/>
              </a:rPr>
              <a:t>Néma</a:t>
            </a:r>
            <a:r>
              <a:rPr sz="900" spc="-30" dirty="0">
                <a:latin typeface="Roboto"/>
                <a:cs typeface="Roboto"/>
              </a:rPr>
              <a:t>t</a:t>
            </a:r>
            <a:r>
              <a:rPr sz="900" spc="-20" dirty="0">
                <a:latin typeface="Roboto"/>
                <a:cs typeface="Roboto"/>
              </a:rPr>
              <a:t>ode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S</a:t>
            </a:r>
            <a:r>
              <a:rPr sz="900" dirty="0">
                <a:latin typeface="Roboto"/>
                <a:cs typeface="Roboto"/>
              </a:rPr>
              <a:t>F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lutte</a:t>
            </a:r>
            <a:r>
              <a:rPr sz="900" dirty="0">
                <a:latin typeface="Roboto"/>
                <a:cs typeface="Roboto"/>
              </a:rPr>
              <a:t>r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cont</a:t>
            </a:r>
            <a:r>
              <a:rPr sz="900" spc="-30" dirty="0">
                <a:latin typeface="Roboto"/>
                <a:cs typeface="Roboto"/>
              </a:rPr>
              <a:t>r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le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mouches  </a:t>
            </a:r>
            <a:r>
              <a:rPr sz="900" dirty="0">
                <a:latin typeface="Roboto"/>
                <a:cs typeface="Roboto"/>
              </a:rPr>
              <a:t>des </a:t>
            </a:r>
            <a:r>
              <a:rPr sz="900" spc="-5" dirty="0">
                <a:latin typeface="Roboto"/>
                <a:cs typeface="Roboto"/>
              </a:rPr>
              <a:t>terreaux </a:t>
            </a:r>
            <a:r>
              <a:rPr sz="900" dirty="0">
                <a:latin typeface="Roboto"/>
                <a:cs typeface="Roboto"/>
              </a:rPr>
              <a:t>sur les </a:t>
            </a:r>
            <a:r>
              <a:rPr sz="900" spc="-5" dirty="0">
                <a:latin typeface="Roboto"/>
                <a:cs typeface="Roboto"/>
              </a:rPr>
              <a:t>bordures </a:t>
            </a:r>
            <a:r>
              <a:rPr sz="900" dirty="0">
                <a:latin typeface="Roboto"/>
                <a:cs typeface="Roboto"/>
              </a:rPr>
              <a:t>herbacées, les </a:t>
            </a:r>
            <a:r>
              <a:rPr sz="900" spc="-5" dirty="0">
                <a:latin typeface="Roboto"/>
                <a:cs typeface="Roboto"/>
              </a:rPr>
              <a:t>plantes 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ornementales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et le</a:t>
            </a:r>
            <a:r>
              <a:rPr sz="900" spc="-5" dirty="0">
                <a:latin typeface="Roboto"/>
                <a:cs typeface="Roboto"/>
              </a:rPr>
              <a:t> gazon.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5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millions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pour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10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m²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D’APPLICATION:</a:t>
            </a:r>
            <a:endParaRPr sz="900">
              <a:latin typeface="Roboto-Black"/>
              <a:cs typeface="Roboto-Black"/>
            </a:endParaRPr>
          </a:p>
          <a:p>
            <a:pPr marL="12700" marR="12700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diluer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contenu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du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sachet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dans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10" dirty="0">
                <a:latin typeface="Roboto"/>
                <a:cs typeface="Roboto"/>
              </a:rPr>
              <a:t> l’eau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et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appliquer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su</a:t>
            </a:r>
            <a:r>
              <a:rPr sz="900" dirty="0">
                <a:latin typeface="Roboto"/>
                <a:cs typeface="Roboto"/>
              </a:rPr>
              <a:t>r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so</a:t>
            </a:r>
            <a:r>
              <a:rPr sz="900" dirty="0">
                <a:latin typeface="Roboto"/>
                <a:cs typeface="Roboto"/>
              </a:rPr>
              <a:t>l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a</a:t>
            </a:r>
            <a:r>
              <a:rPr sz="900" dirty="0">
                <a:latin typeface="Roboto"/>
                <a:cs typeface="Roboto"/>
              </a:rPr>
              <a:t>u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m</a:t>
            </a:r>
            <a:r>
              <a:rPr sz="900" spc="-25" dirty="0">
                <a:latin typeface="Roboto"/>
                <a:cs typeface="Roboto"/>
              </a:rPr>
              <a:t>oy</a:t>
            </a:r>
            <a:r>
              <a:rPr sz="900" spc="-20" dirty="0">
                <a:latin typeface="Roboto"/>
                <a:cs typeface="Roboto"/>
              </a:rPr>
              <a:t>e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d’u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ar</a:t>
            </a:r>
            <a:r>
              <a:rPr sz="900" spc="-30" dirty="0">
                <a:latin typeface="Roboto"/>
                <a:cs typeface="Roboto"/>
              </a:rPr>
              <a:t>r</a:t>
            </a:r>
            <a:r>
              <a:rPr sz="900" spc="-20" dirty="0">
                <a:latin typeface="Roboto"/>
                <a:cs typeface="Roboto"/>
              </a:rPr>
              <a:t>osoi</a:t>
            </a:r>
            <a:r>
              <a:rPr sz="900" dirty="0">
                <a:latin typeface="Roboto"/>
                <a:cs typeface="Roboto"/>
              </a:rPr>
              <a:t>r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(o</a:t>
            </a:r>
            <a:r>
              <a:rPr sz="900" dirty="0">
                <a:latin typeface="Roboto"/>
                <a:cs typeface="Roboto"/>
              </a:rPr>
              <a:t>u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d’u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pul</a:t>
            </a:r>
            <a:r>
              <a:rPr sz="900" spc="-25" dirty="0">
                <a:latin typeface="Roboto"/>
                <a:cs typeface="Roboto"/>
              </a:rPr>
              <a:t>v</a:t>
            </a:r>
            <a:r>
              <a:rPr sz="900" spc="-20" dirty="0">
                <a:latin typeface="Roboto"/>
                <a:cs typeface="Roboto"/>
              </a:rPr>
              <a:t>érisateur)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3265132" y="1060599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X-02003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3291711" y="1240944"/>
            <a:ext cx="10776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TI-LIM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CES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3471118" y="1421328"/>
            <a:ext cx="77958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1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2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millions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3399255" y="1601602"/>
            <a:ext cx="98468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néma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odes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3401719" y="1782072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0" name="object 20"/>
          <p:cNvSpPr txBox="1"/>
          <p:nvPr/>
        </p:nvSpPr>
        <p:spPr>
          <a:xfrm rot="21060000">
            <a:off x="8611033" y="1060651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X-02006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1" name="object 21"/>
          <p:cNvSpPr txBox="1"/>
          <p:nvPr/>
        </p:nvSpPr>
        <p:spPr>
          <a:xfrm rot="21060000">
            <a:off x="8597303" y="1241005"/>
            <a:ext cx="11581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TI-MOUCHES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2" name="object 22"/>
          <p:cNvSpPr txBox="1"/>
          <p:nvPr/>
        </p:nvSpPr>
        <p:spPr>
          <a:xfrm rot="21060000">
            <a:off x="8661159" y="1421367"/>
            <a:ext cx="109146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S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TERRE</a:t>
            </a: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UX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8890436" y="1601738"/>
            <a:ext cx="69323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5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millions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8775489" y="1782001"/>
            <a:ext cx="98468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néma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odes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5" name="object 25"/>
          <p:cNvSpPr txBox="1"/>
          <p:nvPr/>
        </p:nvSpPr>
        <p:spPr>
          <a:xfrm rot="21060000">
            <a:off x="8777953" y="1962471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51997" y="219172"/>
            <a:ext cx="1435100" cy="541020"/>
            <a:chOff x="251997" y="219172"/>
            <a:chExt cx="1435100" cy="541020"/>
          </a:xfrm>
        </p:grpSpPr>
        <p:sp>
          <p:nvSpPr>
            <p:cNvPr id="27" name="object 27"/>
            <p:cNvSpPr/>
            <p:nvPr/>
          </p:nvSpPr>
          <p:spPr>
            <a:xfrm>
              <a:off x="251993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692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23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5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203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39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13" y="360324"/>
                  </a:lnTo>
                  <a:lnTo>
                    <a:pt x="516407" y="359448"/>
                  </a:lnTo>
                  <a:lnTo>
                    <a:pt x="528916" y="357314"/>
                  </a:lnTo>
                  <a:lnTo>
                    <a:pt x="540029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18"/>
                  </a:lnTo>
                  <a:lnTo>
                    <a:pt x="604088" y="229920"/>
                  </a:lnTo>
                  <a:close/>
                </a:path>
                <a:path w="1430655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21"/>
                  </a:lnTo>
                  <a:lnTo>
                    <a:pt x="898156" y="128447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43" y="99758"/>
                  </a:lnTo>
                  <a:lnTo>
                    <a:pt x="1026985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5" h="360680">
                  <a:moveTo>
                    <a:pt x="1430172" y="183578"/>
                  </a:move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51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88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601457" y="794094"/>
            <a:ext cx="85090" cy="89535"/>
            <a:chOff x="1601457" y="794094"/>
            <a:chExt cx="85090" cy="89535"/>
          </a:xfrm>
        </p:grpSpPr>
        <p:sp>
          <p:nvSpPr>
            <p:cNvPr id="31" name="object 31"/>
            <p:cNvSpPr/>
            <p:nvPr/>
          </p:nvSpPr>
          <p:spPr>
            <a:xfrm>
              <a:off x="1624355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31"/>
                  </a:moveTo>
                  <a:lnTo>
                    <a:pt x="31026" y="84582"/>
                  </a:ln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39" y="57645"/>
                  </a:lnTo>
                  <a:lnTo>
                    <a:pt x="15290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97" y="81343"/>
                  </a:lnTo>
                  <a:lnTo>
                    <a:pt x="25984" y="88506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35" y="85331"/>
                  </a:lnTo>
                  <a:close/>
                </a:path>
                <a:path w="62230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19989" y="49745"/>
                  </a:lnTo>
                  <a:lnTo>
                    <a:pt x="20320" y="49987"/>
                  </a:lnTo>
                  <a:lnTo>
                    <a:pt x="24396" y="44767"/>
                  </a:lnTo>
                  <a:lnTo>
                    <a:pt x="39103" y="25996"/>
                  </a:lnTo>
                  <a:lnTo>
                    <a:pt x="25679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457" y="836777"/>
              <a:ext cx="38049" cy="2809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601457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9" y="0"/>
                  </a:moveTo>
                  <a:lnTo>
                    <a:pt x="12420" y="0"/>
                  </a:lnTo>
                  <a:lnTo>
                    <a:pt x="0" y="5092"/>
                  </a:lnTo>
                  <a:lnTo>
                    <a:pt x="16382" y="24430"/>
                  </a:lnTo>
                  <a:lnTo>
                    <a:pt x="27660" y="28092"/>
                  </a:lnTo>
                  <a:lnTo>
                    <a:pt x="34175" y="24277"/>
                  </a:lnTo>
                  <a:lnTo>
                    <a:pt x="36271" y="21183"/>
                  </a:lnTo>
                  <a:lnTo>
                    <a:pt x="18554" y="11811"/>
                  </a:lnTo>
                  <a:lnTo>
                    <a:pt x="37922" y="11811"/>
                  </a:lnTo>
                  <a:lnTo>
                    <a:pt x="37853" y="8840"/>
                  </a:lnTo>
                  <a:lnTo>
                    <a:pt x="34761" y="3540"/>
                  </a:lnTo>
                  <a:lnTo>
                    <a:pt x="29585" y="787"/>
                  </a:lnTo>
                  <a:lnTo>
                    <a:pt x="23139" y="0"/>
                  </a:lnTo>
                  <a:close/>
                </a:path>
                <a:path w="38100" h="28575">
                  <a:moveTo>
                    <a:pt x="37922" y="11811"/>
                  </a:moveTo>
                  <a:lnTo>
                    <a:pt x="18554" y="11811"/>
                  </a:lnTo>
                  <a:lnTo>
                    <a:pt x="38049" y="17272"/>
                  </a:lnTo>
                  <a:lnTo>
                    <a:pt x="37922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597997" y="219172"/>
            <a:ext cx="1435100" cy="541020"/>
            <a:chOff x="5597997" y="219172"/>
            <a:chExt cx="1435100" cy="541020"/>
          </a:xfrm>
        </p:grpSpPr>
        <p:sp>
          <p:nvSpPr>
            <p:cNvPr id="35" name="object 35"/>
            <p:cNvSpPr/>
            <p:nvPr/>
          </p:nvSpPr>
          <p:spPr>
            <a:xfrm>
              <a:off x="5597995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4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63" y="129692"/>
                  </a:lnTo>
                  <a:lnTo>
                    <a:pt x="240665" y="110286"/>
                  </a:lnTo>
                  <a:close/>
                </a:path>
                <a:path w="1430654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10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4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190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52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26" y="360324"/>
                  </a:lnTo>
                  <a:lnTo>
                    <a:pt x="516420" y="359448"/>
                  </a:lnTo>
                  <a:lnTo>
                    <a:pt x="528916" y="357314"/>
                  </a:lnTo>
                  <a:lnTo>
                    <a:pt x="540016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07" y="248818"/>
                  </a:lnTo>
                  <a:lnTo>
                    <a:pt x="604088" y="229920"/>
                  </a:lnTo>
                  <a:close/>
                </a:path>
                <a:path w="1430654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4" h="360680">
                  <a:moveTo>
                    <a:pt x="928293" y="207391"/>
                  </a:moveTo>
                  <a:lnTo>
                    <a:pt x="926236" y="183603"/>
                  </a:lnTo>
                  <a:lnTo>
                    <a:pt x="920521" y="162521"/>
                  </a:lnTo>
                  <a:lnTo>
                    <a:pt x="913015" y="147789"/>
                  </a:lnTo>
                  <a:lnTo>
                    <a:pt x="911161" y="144132"/>
                  </a:lnTo>
                  <a:lnTo>
                    <a:pt x="898156" y="128447"/>
                  </a:lnTo>
                  <a:lnTo>
                    <a:pt x="882738" y="116078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4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31" y="99758"/>
                  </a:lnTo>
                  <a:lnTo>
                    <a:pt x="1026972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75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74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888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01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4" h="360680">
                  <a:moveTo>
                    <a:pt x="1430172" y="183578"/>
                  </a:moveTo>
                  <a:lnTo>
                    <a:pt x="1428229" y="162013"/>
                  </a:lnTo>
                  <a:lnTo>
                    <a:pt x="1424025" y="147777"/>
                  </a:ln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97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834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947447" y="794094"/>
            <a:ext cx="85090" cy="89535"/>
            <a:chOff x="6947447" y="794094"/>
            <a:chExt cx="85090" cy="89535"/>
          </a:xfrm>
        </p:grpSpPr>
        <p:sp>
          <p:nvSpPr>
            <p:cNvPr id="39" name="object 39"/>
            <p:cNvSpPr/>
            <p:nvPr/>
          </p:nvSpPr>
          <p:spPr>
            <a:xfrm>
              <a:off x="6970357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29" h="89534">
                  <a:moveTo>
                    <a:pt x="33223" y="85331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51" y="57632"/>
                  </a:lnTo>
                  <a:lnTo>
                    <a:pt x="15278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84" y="81343"/>
                  </a:lnTo>
                  <a:lnTo>
                    <a:pt x="26035" y="88531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23" y="85331"/>
                  </a:lnTo>
                  <a:close/>
                </a:path>
                <a:path w="62229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20256" y="49949"/>
                  </a:lnTo>
                  <a:lnTo>
                    <a:pt x="39103" y="25996"/>
                  </a:lnTo>
                  <a:lnTo>
                    <a:pt x="25666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7447" y="836777"/>
              <a:ext cx="38061" cy="2809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947455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29" y="0"/>
                  </a:moveTo>
                  <a:lnTo>
                    <a:pt x="12423" y="0"/>
                  </a:lnTo>
                  <a:lnTo>
                    <a:pt x="0" y="5088"/>
                  </a:lnTo>
                  <a:lnTo>
                    <a:pt x="16373" y="24430"/>
                  </a:lnTo>
                  <a:lnTo>
                    <a:pt x="27651" y="28092"/>
                  </a:lnTo>
                  <a:lnTo>
                    <a:pt x="34166" y="24277"/>
                  </a:lnTo>
                  <a:lnTo>
                    <a:pt x="36261" y="21183"/>
                  </a:lnTo>
                  <a:lnTo>
                    <a:pt x="18545" y="11811"/>
                  </a:lnTo>
                  <a:lnTo>
                    <a:pt x="37929" y="11811"/>
                  </a:lnTo>
                  <a:lnTo>
                    <a:pt x="37862" y="8840"/>
                  </a:lnTo>
                  <a:lnTo>
                    <a:pt x="34767" y="3540"/>
                  </a:lnTo>
                  <a:lnTo>
                    <a:pt x="29585" y="787"/>
                  </a:lnTo>
                  <a:lnTo>
                    <a:pt x="23129" y="0"/>
                  </a:lnTo>
                  <a:close/>
                </a:path>
                <a:path w="38100" h="28575">
                  <a:moveTo>
                    <a:pt x="37929" y="11811"/>
                  </a:moveTo>
                  <a:lnTo>
                    <a:pt x="18545" y="11811"/>
                  </a:lnTo>
                  <a:lnTo>
                    <a:pt x="38052" y="17272"/>
                  </a:lnTo>
                  <a:lnTo>
                    <a:pt x="37929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2149100" y="4854730"/>
            <a:ext cx="199643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spc="-10" dirty="0">
                <a:latin typeface="Roboto"/>
                <a:cs typeface="Roboto"/>
              </a:rPr>
              <a:t>dès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que</a:t>
            </a:r>
            <a:r>
              <a:rPr sz="900" spc="-4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T°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&gt;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5°C</a:t>
            </a:r>
            <a:endParaRPr sz="900">
              <a:latin typeface="Roboto"/>
              <a:cs typeface="Robo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95140" y="4854730"/>
            <a:ext cx="11537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3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</p:txBody>
      </p:sp>
      <p:sp>
        <p:nvSpPr>
          <p:cNvPr id="44" name="object 44"/>
          <p:cNvSpPr txBox="1"/>
          <p:nvPr/>
        </p:nvSpPr>
        <p:spPr>
          <a:xfrm rot="300000">
            <a:off x="3657299" y="5838620"/>
            <a:ext cx="140220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877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157" baseline="584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25" spc="-240" baseline="584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70" baseline="5847" dirty="0">
                <a:solidFill>
                  <a:srgbClr val="FFFFFF"/>
                </a:solidFill>
                <a:latin typeface="Arial"/>
                <a:cs typeface="Arial"/>
              </a:rPr>
              <a:t>CHET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7" baseline="2923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60" baseline="2923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70" dirty="0">
                <a:solidFill>
                  <a:srgbClr val="FFFFFF"/>
                </a:solidFill>
                <a:latin typeface="Arial"/>
                <a:cs typeface="Arial"/>
              </a:rPr>
              <a:t>GRAMMES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300000">
            <a:off x="3638805" y="6000350"/>
            <a:ext cx="111399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40" baseline="5847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425" spc="-300" baseline="5847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425" spc="-225" baseline="2923" dirty="0">
                <a:solidFill>
                  <a:srgbClr val="FFFFFF"/>
                </a:solidFill>
                <a:latin typeface="Arial"/>
                <a:cs typeface="Arial"/>
              </a:rPr>
              <a:t>UILLES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6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950" spc="-2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950" spc="-200" dirty="0">
                <a:solidFill>
                  <a:srgbClr val="FFFFFF"/>
                </a:solidFill>
                <a:latin typeface="Arial"/>
                <a:cs typeface="Arial"/>
              </a:rPr>
              <a:t>OYÉES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300000">
            <a:off x="3620158" y="6189808"/>
            <a:ext cx="135412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8771" dirty="0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84" baseline="5847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25" spc="-419" baseline="584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25" spc="-390" baseline="292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25" spc="-240" baseline="2923" dirty="0">
                <a:solidFill>
                  <a:srgbClr val="FFFFFF"/>
                </a:solidFill>
                <a:latin typeface="Arial"/>
                <a:cs typeface="Arial"/>
              </a:rPr>
              <a:t>TECTION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0" dirty="0">
                <a:solidFill>
                  <a:srgbClr val="FFFFFF"/>
                </a:solidFill>
                <a:latin typeface="Arial"/>
                <a:cs typeface="Arial"/>
              </a:rPr>
              <a:t>CONTRE</a:t>
            </a:r>
            <a:endParaRPr sz="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300000">
            <a:off x="3601578" y="6365928"/>
            <a:ext cx="133957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877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54" baseline="5847" dirty="0">
                <a:solidFill>
                  <a:srgbClr val="FFFFFF"/>
                </a:solidFill>
                <a:latin typeface="Arial"/>
                <a:cs typeface="Arial"/>
              </a:rPr>
              <a:t>NOUVELLES</a:t>
            </a:r>
            <a:r>
              <a:rPr sz="1425" spc="-82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47" baseline="2923" dirty="0">
                <a:solidFill>
                  <a:srgbClr val="FFFFFF"/>
                </a:solidFill>
                <a:latin typeface="Arial"/>
                <a:cs typeface="Arial"/>
              </a:rPr>
              <a:t>INFE</a:t>
            </a:r>
            <a:r>
              <a:rPr sz="1425" spc="-315" baseline="292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50" spc="-3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50" spc="-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spc="-15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300000">
            <a:off x="9021376" y="5841000"/>
            <a:ext cx="110326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877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62" baseline="5847" dirty="0">
                <a:solidFill>
                  <a:srgbClr val="FFFFFF"/>
                </a:solidFill>
                <a:latin typeface="Arial"/>
                <a:cs typeface="Arial"/>
              </a:rPr>
              <a:t>PIÈGE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84" baseline="2923" dirty="0">
                <a:solidFill>
                  <a:srgbClr val="FFFFFF"/>
                </a:solidFill>
                <a:latin typeface="Arial"/>
                <a:cs typeface="Arial"/>
              </a:rPr>
              <a:t>ENGLUÉ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6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950" spc="-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spc="-215" dirty="0">
                <a:solidFill>
                  <a:srgbClr val="FFFFFF"/>
                </a:solidFill>
                <a:latin typeface="Arial"/>
                <a:cs typeface="Arial"/>
              </a:rPr>
              <a:t>UNE</a:t>
            </a:r>
            <a:endParaRPr sz="9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300000">
            <a:off x="9001930" y="5996464"/>
            <a:ext cx="69758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2923" dirty="0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15" dirty="0">
                <a:solidFill>
                  <a:srgbClr val="FFFFFF"/>
                </a:solidFill>
                <a:latin typeface="Arial"/>
                <a:cs typeface="Arial"/>
              </a:rPr>
              <a:t>MOYEN</a:t>
            </a:r>
            <a:endParaRPr sz="9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300000">
            <a:off x="8983238" y="6172238"/>
            <a:ext cx="677578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65" dirty="0">
                <a:solidFill>
                  <a:srgbClr val="FFFFFF"/>
                </a:solidFill>
                <a:latin typeface="Arial"/>
                <a:cs typeface="Arial"/>
              </a:rPr>
              <a:t>DÉTECTION</a:t>
            </a:r>
            <a:endParaRPr sz="950">
              <a:latin typeface="Arial"/>
              <a:cs typeface="Arial"/>
            </a:endParaRPr>
          </a:p>
        </p:txBody>
      </p:sp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2149198" y="5043461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7513197" y="5040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" name="object 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495025" y="2766730"/>
            <a:ext cx="2731770" cy="163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165" marR="248920" indent="-165100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2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5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millions 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nématodes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comme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solution</a:t>
            </a:r>
            <a:r>
              <a:rPr sz="900" spc="-5" dirty="0">
                <a:latin typeface="Roboto"/>
                <a:cs typeface="Roboto"/>
              </a:rPr>
              <a:t> curative</a:t>
            </a:r>
            <a:endParaRPr sz="900">
              <a:latin typeface="Roboto"/>
              <a:cs typeface="Roboto"/>
            </a:endParaRPr>
          </a:p>
          <a:p>
            <a:pPr marL="177165" indent="-165100">
              <a:lnSpc>
                <a:spcPts val="900"/>
              </a:lnSpc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15494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Nématodes SF permettant </a:t>
            </a:r>
            <a:r>
              <a:rPr sz="900" dirty="0">
                <a:latin typeface="Roboto"/>
                <a:cs typeface="Roboto"/>
              </a:rPr>
              <a:t>de lutter </a:t>
            </a:r>
            <a:r>
              <a:rPr sz="900" spc="-10" dirty="0">
                <a:latin typeface="Roboto"/>
                <a:cs typeface="Roboto"/>
              </a:rPr>
              <a:t>contre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che-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nilles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du </a:t>
            </a:r>
            <a:r>
              <a:rPr sz="900" spc="-5" dirty="0">
                <a:latin typeface="Roboto"/>
                <a:cs typeface="Roboto"/>
              </a:rPr>
              <a:t>verger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5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millions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pour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1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arbre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diluer le </a:t>
            </a:r>
            <a:r>
              <a:rPr sz="900" spc="-5" dirty="0">
                <a:latin typeface="Roboto"/>
                <a:cs typeface="Roboto"/>
              </a:rPr>
              <a:t>contenu </a:t>
            </a:r>
            <a:r>
              <a:rPr sz="900" dirty="0">
                <a:latin typeface="Roboto"/>
                <a:cs typeface="Roboto"/>
              </a:rPr>
              <a:t>du sachet dans de </a:t>
            </a:r>
            <a:r>
              <a:rPr sz="900" spc="-10" dirty="0">
                <a:latin typeface="Roboto"/>
                <a:cs typeface="Roboto"/>
              </a:rPr>
              <a:t>l’eau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pulvériser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 </a:t>
            </a:r>
            <a:r>
              <a:rPr sz="900" spc="-5" dirty="0">
                <a:latin typeface="Roboto"/>
                <a:cs typeface="Roboto"/>
              </a:rPr>
              <a:t>tronc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et le</a:t>
            </a:r>
            <a:r>
              <a:rPr sz="900" spc="-5" dirty="0">
                <a:latin typeface="Roboto"/>
                <a:cs typeface="Roboto"/>
              </a:rPr>
              <a:t> pied</a:t>
            </a:r>
            <a:r>
              <a:rPr sz="900" dirty="0">
                <a:latin typeface="Roboto"/>
                <a:cs typeface="Roboto"/>
              </a:rPr>
              <a:t> du</a:t>
            </a:r>
            <a:r>
              <a:rPr sz="900" spc="-5" dirty="0">
                <a:latin typeface="Roboto"/>
                <a:cs typeface="Roboto"/>
              </a:rPr>
              <a:t> tronc </a:t>
            </a:r>
            <a:r>
              <a:rPr sz="900" dirty="0">
                <a:latin typeface="Roboto"/>
                <a:cs typeface="Roboto"/>
              </a:rPr>
              <a:t>à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traiter.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 rot="21060000">
            <a:off x="3265132" y="1060599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X-02008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3219967" y="1240962"/>
            <a:ext cx="122112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ANTI-CHENILLES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3295332" y="1421342"/>
            <a:ext cx="113045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DEFOLI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ATRICES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3189518" y="1601625"/>
            <a:ext cx="14040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P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O</a:t>
            </a:r>
            <a:r>
              <a:rPr sz="1200" b="1" spc="-85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GER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&amp;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44" baseline="2314" dirty="0">
                <a:solidFill>
                  <a:srgbClr val="FFFFFF"/>
                </a:solidFill>
                <a:latin typeface="Roboto-Black"/>
                <a:cs typeface="Roboto-Black"/>
              </a:rPr>
              <a:t>J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ARDIN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3497207" y="1781948"/>
            <a:ext cx="84944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4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diffuseurs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3317713" y="1962367"/>
            <a:ext cx="126839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trichogr</a:t>
            </a:r>
            <a:r>
              <a:rPr sz="1800" b="1" spc="-15" baseline="2314" dirty="0">
                <a:solidFill>
                  <a:srgbClr val="FFFFFF"/>
                </a:solidFill>
                <a:latin typeface="Roboto-Black"/>
                <a:cs typeface="Roboto-Black"/>
              </a:rPr>
              <a:t>ammes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0" name="object 20"/>
          <p:cNvSpPr txBox="1"/>
          <p:nvPr/>
        </p:nvSpPr>
        <p:spPr>
          <a:xfrm rot="21060000">
            <a:off x="3462237" y="2142790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1" name="object 21"/>
          <p:cNvSpPr txBox="1"/>
          <p:nvPr/>
        </p:nvSpPr>
        <p:spPr>
          <a:xfrm rot="21060000">
            <a:off x="8611182" y="1060626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X-02005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2" name="object 22"/>
          <p:cNvSpPr txBox="1"/>
          <p:nvPr/>
        </p:nvSpPr>
        <p:spPr>
          <a:xfrm rot="21060000">
            <a:off x="8566017" y="1240989"/>
            <a:ext cx="122112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ANTI-CHENILLES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8793226" y="1421311"/>
            <a:ext cx="827588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D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U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VERGER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8890587" y="1601713"/>
            <a:ext cx="69323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5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millions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5" name="object 25"/>
          <p:cNvSpPr txBox="1"/>
          <p:nvPr/>
        </p:nvSpPr>
        <p:spPr>
          <a:xfrm rot="21060000">
            <a:off x="8775640" y="1781976"/>
            <a:ext cx="98468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néma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odes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6" name="object 26"/>
          <p:cNvSpPr txBox="1"/>
          <p:nvPr/>
        </p:nvSpPr>
        <p:spPr>
          <a:xfrm rot="21060000">
            <a:off x="8778103" y="1962446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51997" y="219172"/>
            <a:ext cx="1435100" cy="541020"/>
            <a:chOff x="251997" y="219172"/>
            <a:chExt cx="1435100" cy="541020"/>
          </a:xfrm>
        </p:grpSpPr>
        <p:sp>
          <p:nvSpPr>
            <p:cNvPr id="28" name="object 28"/>
            <p:cNvSpPr/>
            <p:nvPr/>
          </p:nvSpPr>
          <p:spPr>
            <a:xfrm>
              <a:off x="251993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692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23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5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203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39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13" y="360324"/>
                  </a:lnTo>
                  <a:lnTo>
                    <a:pt x="516407" y="359448"/>
                  </a:lnTo>
                  <a:lnTo>
                    <a:pt x="528916" y="357314"/>
                  </a:lnTo>
                  <a:lnTo>
                    <a:pt x="540029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18"/>
                  </a:lnTo>
                  <a:lnTo>
                    <a:pt x="604088" y="229920"/>
                  </a:lnTo>
                  <a:close/>
                </a:path>
                <a:path w="1430655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21"/>
                  </a:lnTo>
                  <a:lnTo>
                    <a:pt x="898156" y="128447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43" y="99758"/>
                  </a:lnTo>
                  <a:lnTo>
                    <a:pt x="1026985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5" h="360680">
                  <a:moveTo>
                    <a:pt x="1430172" y="183578"/>
                  </a:move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51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88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601457" y="794094"/>
            <a:ext cx="85090" cy="89535"/>
            <a:chOff x="1601457" y="794094"/>
            <a:chExt cx="85090" cy="89535"/>
          </a:xfrm>
        </p:grpSpPr>
        <p:sp>
          <p:nvSpPr>
            <p:cNvPr id="32" name="object 32"/>
            <p:cNvSpPr/>
            <p:nvPr/>
          </p:nvSpPr>
          <p:spPr>
            <a:xfrm>
              <a:off x="1624355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31"/>
                  </a:moveTo>
                  <a:lnTo>
                    <a:pt x="31026" y="84582"/>
                  </a:ln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39" y="57645"/>
                  </a:lnTo>
                  <a:lnTo>
                    <a:pt x="15290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97" y="81343"/>
                  </a:lnTo>
                  <a:lnTo>
                    <a:pt x="25984" y="88506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35" y="85331"/>
                  </a:lnTo>
                  <a:close/>
                </a:path>
                <a:path w="62230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19989" y="49745"/>
                  </a:lnTo>
                  <a:lnTo>
                    <a:pt x="20320" y="49987"/>
                  </a:lnTo>
                  <a:lnTo>
                    <a:pt x="24396" y="44767"/>
                  </a:lnTo>
                  <a:lnTo>
                    <a:pt x="39103" y="25996"/>
                  </a:lnTo>
                  <a:lnTo>
                    <a:pt x="25679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457" y="836777"/>
              <a:ext cx="38049" cy="2809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01457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9" y="0"/>
                  </a:moveTo>
                  <a:lnTo>
                    <a:pt x="12420" y="0"/>
                  </a:lnTo>
                  <a:lnTo>
                    <a:pt x="0" y="5092"/>
                  </a:lnTo>
                  <a:lnTo>
                    <a:pt x="16382" y="24430"/>
                  </a:lnTo>
                  <a:lnTo>
                    <a:pt x="27660" y="28092"/>
                  </a:lnTo>
                  <a:lnTo>
                    <a:pt x="34175" y="24277"/>
                  </a:lnTo>
                  <a:lnTo>
                    <a:pt x="36271" y="21183"/>
                  </a:lnTo>
                  <a:lnTo>
                    <a:pt x="18554" y="11811"/>
                  </a:lnTo>
                  <a:lnTo>
                    <a:pt x="37922" y="11811"/>
                  </a:lnTo>
                  <a:lnTo>
                    <a:pt x="37853" y="8840"/>
                  </a:lnTo>
                  <a:lnTo>
                    <a:pt x="34761" y="3540"/>
                  </a:lnTo>
                  <a:lnTo>
                    <a:pt x="29585" y="787"/>
                  </a:lnTo>
                  <a:lnTo>
                    <a:pt x="23139" y="0"/>
                  </a:lnTo>
                  <a:close/>
                </a:path>
                <a:path w="38100" h="28575">
                  <a:moveTo>
                    <a:pt x="37922" y="11811"/>
                  </a:moveTo>
                  <a:lnTo>
                    <a:pt x="18554" y="11811"/>
                  </a:lnTo>
                  <a:lnTo>
                    <a:pt x="38049" y="17272"/>
                  </a:lnTo>
                  <a:lnTo>
                    <a:pt x="37922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597997" y="219172"/>
            <a:ext cx="1435100" cy="541020"/>
            <a:chOff x="5597997" y="219172"/>
            <a:chExt cx="1435100" cy="541020"/>
          </a:xfrm>
        </p:grpSpPr>
        <p:sp>
          <p:nvSpPr>
            <p:cNvPr id="36" name="object 36"/>
            <p:cNvSpPr/>
            <p:nvPr/>
          </p:nvSpPr>
          <p:spPr>
            <a:xfrm>
              <a:off x="5597995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4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63" y="129692"/>
                  </a:lnTo>
                  <a:lnTo>
                    <a:pt x="240665" y="110286"/>
                  </a:lnTo>
                  <a:close/>
                </a:path>
                <a:path w="1430654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10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4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190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52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26" y="360324"/>
                  </a:lnTo>
                  <a:lnTo>
                    <a:pt x="516420" y="359448"/>
                  </a:lnTo>
                  <a:lnTo>
                    <a:pt x="528916" y="357314"/>
                  </a:lnTo>
                  <a:lnTo>
                    <a:pt x="540016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07" y="248818"/>
                  </a:lnTo>
                  <a:lnTo>
                    <a:pt x="604088" y="229920"/>
                  </a:lnTo>
                  <a:close/>
                </a:path>
                <a:path w="1430654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4" h="360680">
                  <a:moveTo>
                    <a:pt x="928293" y="207391"/>
                  </a:moveTo>
                  <a:lnTo>
                    <a:pt x="926236" y="183603"/>
                  </a:lnTo>
                  <a:lnTo>
                    <a:pt x="920521" y="162521"/>
                  </a:lnTo>
                  <a:lnTo>
                    <a:pt x="913015" y="147789"/>
                  </a:lnTo>
                  <a:lnTo>
                    <a:pt x="911161" y="144132"/>
                  </a:lnTo>
                  <a:lnTo>
                    <a:pt x="898156" y="128447"/>
                  </a:lnTo>
                  <a:lnTo>
                    <a:pt x="882738" y="116078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4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31" y="99758"/>
                  </a:lnTo>
                  <a:lnTo>
                    <a:pt x="1026972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75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74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888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01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4" h="360680">
                  <a:moveTo>
                    <a:pt x="1430172" y="183578"/>
                  </a:moveTo>
                  <a:lnTo>
                    <a:pt x="1428229" y="162013"/>
                  </a:lnTo>
                  <a:lnTo>
                    <a:pt x="1424025" y="147777"/>
                  </a:ln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97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834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947447" y="794094"/>
            <a:ext cx="85090" cy="89535"/>
            <a:chOff x="6947447" y="794094"/>
            <a:chExt cx="85090" cy="89535"/>
          </a:xfrm>
        </p:grpSpPr>
        <p:sp>
          <p:nvSpPr>
            <p:cNvPr id="40" name="object 40"/>
            <p:cNvSpPr/>
            <p:nvPr/>
          </p:nvSpPr>
          <p:spPr>
            <a:xfrm>
              <a:off x="6970357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29" h="89534">
                  <a:moveTo>
                    <a:pt x="33223" y="85331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51" y="57632"/>
                  </a:lnTo>
                  <a:lnTo>
                    <a:pt x="15278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84" y="81343"/>
                  </a:lnTo>
                  <a:lnTo>
                    <a:pt x="26035" y="88531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23" y="85331"/>
                  </a:lnTo>
                  <a:close/>
                </a:path>
                <a:path w="62229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20256" y="49949"/>
                  </a:lnTo>
                  <a:lnTo>
                    <a:pt x="39103" y="25996"/>
                  </a:lnTo>
                  <a:lnTo>
                    <a:pt x="25666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7447" y="836777"/>
              <a:ext cx="38061" cy="2809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947455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29" y="0"/>
                  </a:moveTo>
                  <a:lnTo>
                    <a:pt x="12423" y="0"/>
                  </a:lnTo>
                  <a:lnTo>
                    <a:pt x="0" y="5088"/>
                  </a:lnTo>
                  <a:lnTo>
                    <a:pt x="16373" y="24430"/>
                  </a:lnTo>
                  <a:lnTo>
                    <a:pt x="27651" y="28092"/>
                  </a:lnTo>
                  <a:lnTo>
                    <a:pt x="34166" y="24277"/>
                  </a:lnTo>
                  <a:lnTo>
                    <a:pt x="36261" y="21183"/>
                  </a:lnTo>
                  <a:lnTo>
                    <a:pt x="18545" y="11811"/>
                  </a:lnTo>
                  <a:lnTo>
                    <a:pt x="37929" y="11811"/>
                  </a:lnTo>
                  <a:lnTo>
                    <a:pt x="37862" y="8840"/>
                  </a:lnTo>
                  <a:lnTo>
                    <a:pt x="34767" y="3540"/>
                  </a:lnTo>
                  <a:lnTo>
                    <a:pt x="29585" y="787"/>
                  </a:lnTo>
                  <a:lnTo>
                    <a:pt x="23129" y="0"/>
                  </a:lnTo>
                  <a:close/>
                </a:path>
                <a:path w="38100" h="28575">
                  <a:moveTo>
                    <a:pt x="37929" y="11811"/>
                  </a:moveTo>
                  <a:lnTo>
                    <a:pt x="18545" y="11811"/>
                  </a:lnTo>
                  <a:lnTo>
                    <a:pt x="38052" y="17272"/>
                  </a:lnTo>
                  <a:lnTo>
                    <a:pt x="37929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2148986" y="2766730"/>
            <a:ext cx="2942590" cy="225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2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d’un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boîte</a:t>
            </a:r>
            <a:endParaRPr sz="900">
              <a:latin typeface="Roboto"/>
              <a:cs typeface="Roboto"/>
            </a:endParaRPr>
          </a:p>
          <a:p>
            <a:pPr marL="177165" marR="296545">
              <a:lnSpc>
                <a:spcPts val="900"/>
              </a:lnSpc>
              <a:spcBef>
                <a:spcPts val="90"/>
              </a:spcBef>
            </a:pPr>
            <a:r>
              <a:rPr sz="900" spc="-2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4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diffuseur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trichog</a:t>
            </a:r>
            <a:r>
              <a:rPr sz="900" spc="-35" dirty="0">
                <a:latin typeface="Roboto"/>
                <a:cs typeface="Roboto"/>
              </a:rPr>
              <a:t>r</a:t>
            </a:r>
            <a:r>
              <a:rPr sz="900" spc="-20" dirty="0">
                <a:latin typeface="Roboto"/>
                <a:cs typeface="Roboto"/>
              </a:rPr>
              <a:t>amme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solution  </a:t>
            </a:r>
            <a:r>
              <a:rPr sz="900" spc="-5" dirty="0">
                <a:latin typeface="Roboto"/>
                <a:cs typeface="Roboto"/>
              </a:rPr>
              <a:t>curative pour</a:t>
            </a:r>
            <a:r>
              <a:rPr sz="900" dirty="0">
                <a:latin typeface="Roboto"/>
                <a:cs typeface="Roboto"/>
              </a:rPr>
              <a:t> le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potager</a:t>
            </a:r>
            <a:endParaRPr sz="900">
              <a:latin typeface="Roboto"/>
              <a:cs typeface="Roboto"/>
            </a:endParaRPr>
          </a:p>
          <a:p>
            <a:pPr marL="177165" indent="-165100">
              <a:lnSpc>
                <a:spcPts val="900"/>
              </a:lnSpc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DESCRIPTIF:</a:t>
            </a:r>
            <a:endParaRPr sz="900">
              <a:latin typeface="Roboto-Black"/>
              <a:cs typeface="Roboto-Black"/>
            </a:endParaRPr>
          </a:p>
          <a:p>
            <a:pPr marL="12700" marR="106680" algn="just">
              <a:lnSpc>
                <a:spcPts val="900"/>
              </a:lnSpc>
              <a:spcBef>
                <a:spcPts val="90"/>
              </a:spcBef>
            </a:pPr>
            <a:r>
              <a:rPr sz="900" spc="-40" dirty="0">
                <a:latin typeface="Roboto"/>
                <a:cs typeface="Roboto"/>
              </a:rPr>
              <a:t>miro-insectes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invisibles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</a:t>
            </a:r>
            <a:r>
              <a:rPr sz="900" spc="-70" dirty="0">
                <a:latin typeface="Roboto"/>
                <a:cs typeface="Roboto"/>
              </a:rPr>
              <a:t> </a:t>
            </a:r>
            <a:r>
              <a:rPr sz="900" spc="-45" dirty="0">
                <a:latin typeface="Roboto"/>
                <a:cs typeface="Roboto"/>
              </a:rPr>
              <a:t>l’oeil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nu</a:t>
            </a:r>
            <a:r>
              <a:rPr sz="900" spc="-70" dirty="0">
                <a:latin typeface="Roboto"/>
                <a:cs typeface="Roboto"/>
              </a:rPr>
              <a:t> </a:t>
            </a:r>
            <a:r>
              <a:rPr sz="900" spc="-30" dirty="0">
                <a:latin typeface="Roboto"/>
                <a:cs typeface="Roboto"/>
              </a:rPr>
              <a:t>qui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s’attaquent</a:t>
            </a:r>
            <a:r>
              <a:rPr sz="900" spc="-70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uniquement 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30" dirty="0">
                <a:latin typeface="Roboto"/>
                <a:cs typeface="Roboto"/>
              </a:rPr>
              <a:t>aux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30" dirty="0">
                <a:latin typeface="Roboto"/>
                <a:cs typeface="Roboto"/>
              </a:rPr>
              <a:t>œufs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ravageurs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(chenilles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polyphages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et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défoliatrices, 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nocutelles</a:t>
            </a:r>
            <a:r>
              <a:rPr sz="900" dirty="0">
                <a:latin typeface="Roboto"/>
                <a:cs typeface="Roboto"/>
              </a:rPr>
              <a:t>,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5" dirty="0">
                <a:latin typeface="Roboto"/>
                <a:cs typeface="Roboto"/>
              </a:rPr>
              <a:t>p</a:t>
            </a:r>
            <a:r>
              <a:rPr sz="900" spc="-20" dirty="0">
                <a:latin typeface="Roboto"/>
                <a:cs typeface="Roboto"/>
              </a:rPr>
              <a:t>y</a:t>
            </a:r>
            <a:r>
              <a:rPr sz="900" spc="-40" dirty="0">
                <a:latin typeface="Roboto"/>
                <a:cs typeface="Roboto"/>
              </a:rPr>
              <a:t>r</a:t>
            </a:r>
            <a:r>
              <a:rPr sz="900" spc="-20" dirty="0">
                <a:latin typeface="Roboto"/>
                <a:cs typeface="Roboto"/>
              </a:rPr>
              <a:t>ale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u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maïs</a:t>
            </a:r>
            <a:r>
              <a:rPr sz="900" dirty="0">
                <a:latin typeface="Roboto"/>
                <a:cs typeface="Roboto"/>
              </a:rPr>
              <a:t>,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etc)</a:t>
            </a:r>
            <a:endParaRPr sz="900">
              <a:latin typeface="Roboto"/>
              <a:cs typeface="Roboto"/>
            </a:endParaRPr>
          </a:p>
          <a:p>
            <a:pPr marL="12700" marR="1049020" algn="just">
              <a:lnSpc>
                <a:spcPts val="900"/>
              </a:lnSpc>
            </a:pPr>
            <a:r>
              <a:rPr sz="900" spc="-20" dirty="0">
                <a:latin typeface="Roboto"/>
                <a:cs typeface="Roboto"/>
              </a:rPr>
              <a:t>e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dispa</a:t>
            </a:r>
            <a:r>
              <a:rPr sz="900" spc="-40" dirty="0">
                <a:latin typeface="Roboto"/>
                <a:cs typeface="Roboto"/>
              </a:rPr>
              <a:t>r</a:t>
            </a:r>
            <a:r>
              <a:rPr sz="900" spc="-20" dirty="0">
                <a:latin typeface="Roboto"/>
                <a:cs typeface="Roboto"/>
              </a:rPr>
              <a:t>aissen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natu</a:t>
            </a:r>
            <a:r>
              <a:rPr sz="900" spc="-30" dirty="0">
                <a:latin typeface="Roboto"/>
                <a:cs typeface="Roboto"/>
              </a:rPr>
              <a:t>r</a:t>
            </a:r>
            <a:r>
              <a:rPr sz="900" spc="-20" dirty="0">
                <a:latin typeface="Roboto"/>
                <a:cs typeface="Roboto"/>
              </a:rPr>
              <a:t>ellemen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lorsqu’il  </a:t>
            </a:r>
            <a:r>
              <a:rPr sz="900" spc="-55" dirty="0">
                <a:latin typeface="Roboto"/>
                <a:cs typeface="Roboto"/>
              </a:rPr>
              <a:t>n</a:t>
            </a:r>
            <a:r>
              <a:rPr sz="900" spc="-20" dirty="0">
                <a:latin typeface="Roboto"/>
                <a:cs typeface="Roboto"/>
              </a:rPr>
              <a:t>’</a:t>
            </a:r>
            <a:r>
              <a:rPr sz="900" dirty="0">
                <a:latin typeface="Roboto"/>
                <a:cs typeface="Roboto"/>
              </a:rPr>
              <a:t>y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plu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</a:t>
            </a:r>
            <a:r>
              <a:rPr sz="900" spc="-45" dirty="0">
                <a:latin typeface="Roboto"/>
                <a:cs typeface="Roboto"/>
              </a:rPr>
              <a:t>’</a:t>
            </a:r>
            <a:r>
              <a:rPr sz="900" spc="-20" dirty="0">
                <a:latin typeface="Roboto"/>
                <a:cs typeface="Roboto"/>
              </a:rPr>
              <a:t>œu</a:t>
            </a:r>
            <a:r>
              <a:rPr sz="900" dirty="0">
                <a:latin typeface="Roboto"/>
                <a:cs typeface="Roboto"/>
              </a:rPr>
              <a:t>f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pa</a:t>
            </a:r>
            <a:r>
              <a:rPr sz="900" spc="-40" dirty="0">
                <a:latin typeface="Roboto"/>
                <a:cs typeface="Roboto"/>
              </a:rPr>
              <a:t>r</a:t>
            </a:r>
            <a:r>
              <a:rPr sz="900" spc="-20" dirty="0">
                <a:latin typeface="Roboto"/>
                <a:cs typeface="Roboto"/>
              </a:rPr>
              <a:t>asite</a:t>
            </a:r>
            <a:r>
              <a:rPr sz="900" spc="-75" dirty="0">
                <a:latin typeface="Roboto"/>
                <a:cs typeface="Roboto"/>
              </a:rPr>
              <a:t>r</a:t>
            </a:r>
            <a:r>
              <a:rPr sz="900" dirty="0">
                <a:latin typeface="Roboto"/>
                <a:cs typeface="Roboto"/>
              </a:rPr>
              <a:t>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algn="just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1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diffuseur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par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100m².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accrocher un </a:t>
            </a:r>
            <a:r>
              <a:rPr sz="900" dirty="0">
                <a:latin typeface="Roboto"/>
                <a:cs typeface="Roboto"/>
              </a:rPr>
              <a:t>diffuseur </a:t>
            </a:r>
            <a:r>
              <a:rPr sz="900" spc="-5" dirty="0">
                <a:latin typeface="Roboto"/>
                <a:cs typeface="Roboto"/>
              </a:rPr>
              <a:t>prêt </a:t>
            </a:r>
            <a:r>
              <a:rPr sz="900" dirty="0">
                <a:latin typeface="Roboto"/>
                <a:cs typeface="Roboto"/>
              </a:rPr>
              <a:t>à </a:t>
            </a:r>
            <a:r>
              <a:rPr sz="900" spc="-5" dirty="0">
                <a:latin typeface="Roboto"/>
                <a:cs typeface="Roboto"/>
              </a:rPr>
              <a:t>l’emploi </a:t>
            </a:r>
            <a:r>
              <a:rPr sz="900" dirty="0">
                <a:latin typeface="Roboto"/>
                <a:cs typeface="Roboto"/>
              </a:rPr>
              <a:t>au </a:t>
            </a:r>
            <a:r>
              <a:rPr sz="900" spc="-5" dirty="0">
                <a:latin typeface="Roboto"/>
                <a:cs typeface="Roboto"/>
              </a:rPr>
              <a:t>milieu </a:t>
            </a:r>
            <a:r>
              <a:rPr sz="900" dirty="0">
                <a:latin typeface="Roboto"/>
                <a:cs typeface="Roboto"/>
              </a:rPr>
              <a:t>de la </a:t>
            </a:r>
            <a:r>
              <a:rPr sz="900" spc="-10" dirty="0">
                <a:latin typeface="Roboto"/>
                <a:cs typeface="Roboto"/>
              </a:rPr>
              <a:t>zone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</a:t>
            </a:r>
            <a:r>
              <a:rPr sz="900" spc="-5" dirty="0">
                <a:latin typeface="Roboto"/>
                <a:cs typeface="Roboto"/>
              </a:rPr>
              <a:t> protéger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chaque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semaine</a:t>
            </a:r>
            <a:r>
              <a:rPr sz="900" spc="-5" dirty="0">
                <a:latin typeface="Roboto"/>
                <a:cs typeface="Roboto"/>
              </a:rPr>
              <a:t> pendant</a:t>
            </a:r>
            <a:r>
              <a:rPr sz="900" dirty="0">
                <a:latin typeface="Roboto"/>
                <a:cs typeface="Roboto"/>
              </a:rPr>
              <a:t> 4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semaines.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30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95140" y="4854730"/>
            <a:ext cx="199643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spc="-10" dirty="0">
                <a:latin typeface="Roboto"/>
                <a:cs typeface="Roboto"/>
              </a:rPr>
              <a:t>dès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que</a:t>
            </a:r>
            <a:r>
              <a:rPr sz="900" spc="-4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T°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&gt;</a:t>
            </a:r>
            <a:r>
              <a:rPr sz="900" spc="-2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8°C</a:t>
            </a:r>
            <a:endParaRPr sz="900">
              <a:latin typeface="Roboto"/>
              <a:cs typeface="Roboto"/>
            </a:endParaRPr>
          </a:p>
        </p:txBody>
      </p:sp>
      <p:sp>
        <p:nvSpPr>
          <p:cNvPr id="45" name="object 45"/>
          <p:cNvSpPr txBox="1"/>
          <p:nvPr/>
        </p:nvSpPr>
        <p:spPr>
          <a:xfrm rot="300000">
            <a:off x="3657399" y="5756361"/>
            <a:ext cx="12068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5847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157" baseline="584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25" spc="-240" baseline="584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70" baseline="2923" dirty="0">
                <a:solidFill>
                  <a:srgbClr val="FFFFFF"/>
                </a:solidFill>
                <a:latin typeface="Arial"/>
                <a:cs typeface="Arial"/>
              </a:rPr>
              <a:t>CHET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0" dirty="0">
                <a:solidFill>
                  <a:srgbClr val="FFFFFF"/>
                </a:solidFill>
                <a:latin typeface="Arial"/>
                <a:cs typeface="Arial"/>
              </a:rPr>
              <a:t>SEMENCES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300000">
            <a:off x="3638769" y="5924416"/>
            <a:ext cx="103953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62" baseline="8771" dirty="0">
                <a:solidFill>
                  <a:srgbClr val="FFFFFF"/>
                </a:solidFill>
                <a:latin typeface="Arial"/>
                <a:cs typeface="Arial"/>
              </a:rPr>
              <a:t>MÉLANGE</a:t>
            </a:r>
            <a:r>
              <a:rPr sz="1425" spc="-16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09" baseline="2923" dirty="0">
                <a:solidFill>
                  <a:srgbClr val="FFFFFF"/>
                </a:solidFill>
                <a:latin typeface="Arial"/>
                <a:cs typeface="Arial"/>
              </a:rPr>
              <a:t>ABEILLES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75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endParaRPr sz="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300000">
            <a:off x="3619730" y="6107774"/>
            <a:ext cx="116387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562" baseline="5847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25" spc="-217" baseline="5847" dirty="0">
                <a:solidFill>
                  <a:srgbClr val="FFFFFF"/>
                </a:solidFill>
                <a:latin typeface="Arial"/>
                <a:cs typeface="Arial"/>
              </a:rPr>
              <a:t>APILLONS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300" baseline="2923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425" spc="-172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spc="-160" dirty="0">
                <a:solidFill>
                  <a:srgbClr val="FFFFFF"/>
                </a:solidFill>
                <a:latin typeface="Arial"/>
                <a:cs typeface="Arial"/>
              </a:rPr>
              <a:t>TTIRER</a:t>
            </a:r>
            <a:endParaRPr sz="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300000">
            <a:off x="3601551" y="6275687"/>
            <a:ext cx="99287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09" baseline="5847" dirty="0">
                <a:solidFill>
                  <a:srgbClr val="FFFFFF"/>
                </a:solidFill>
                <a:latin typeface="Arial"/>
                <a:cs typeface="Arial"/>
              </a:rPr>
              <a:t>LESI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47" baseline="2923" dirty="0">
                <a:solidFill>
                  <a:srgbClr val="FFFFFF"/>
                </a:solidFill>
                <a:latin typeface="Arial"/>
                <a:cs typeface="Arial"/>
              </a:rPr>
              <a:t>NSECTES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55" dirty="0">
                <a:solidFill>
                  <a:srgbClr val="FFFFFF"/>
                </a:solidFill>
                <a:latin typeface="Arial"/>
                <a:cs typeface="Arial"/>
              </a:rPr>
              <a:t>UTILES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300000">
            <a:off x="3581419" y="6430747"/>
            <a:ext cx="58099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84" baseline="2923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62" baseline="292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25" spc="-434" baseline="292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50" spc="-3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50" spc="-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spc="-190" dirty="0">
                <a:solidFill>
                  <a:srgbClr val="FFFFFF"/>
                </a:solidFill>
                <a:latin typeface="Arial"/>
                <a:cs typeface="Arial"/>
              </a:rPr>
              <a:t>GER</a:t>
            </a:r>
            <a:endParaRPr sz="950">
              <a:latin typeface="Arial"/>
              <a:cs typeface="Arial"/>
            </a:endParaRPr>
          </a:p>
        </p:txBody>
      </p:sp>
      <p:graphicFrame>
        <p:nvGraphicFramePr>
          <p:cNvPr id="50" name="object 50"/>
          <p:cNvGraphicFramePr>
            <a:graphicFrameLocks noGrp="1"/>
          </p:cNvGraphicFramePr>
          <p:nvPr/>
        </p:nvGraphicFramePr>
        <p:xfrm>
          <a:off x="2149198" y="5040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7509875" y="5040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" name="object 52"/>
          <p:cNvSpPr txBox="1"/>
          <p:nvPr/>
        </p:nvSpPr>
        <p:spPr>
          <a:xfrm rot="300000">
            <a:off x="9021391" y="5840912"/>
            <a:ext cx="110326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877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62" baseline="5847" dirty="0">
                <a:solidFill>
                  <a:srgbClr val="FFFFFF"/>
                </a:solidFill>
                <a:latin typeface="Arial"/>
                <a:cs typeface="Arial"/>
              </a:rPr>
              <a:t>PIÈGE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84" baseline="2923" dirty="0">
                <a:solidFill>
                  <a:srgbClr val="FFFFFF"/>
                </a:solidFill>
                <a:latin typeface="Arial"/>
                <a:cs typeface="Arial"/>
              </a:rPr>
              <a:t>ENGLUÉ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6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950" spc="-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spc="-215" dirty="0">
                <a:solidFill>
                  <a:srgbClr val="FFFFFF"/>
                </a:solidFill>
                <a:latin typeface="Arial"/>
                <a:cs typeface="Arial"/>
              </a:rPr>
              <a:t>UNE</a:t>
            </a:r>
            <a:endParaRPr sz="9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">
            <a:off x="9001945" y="5996376"/>
            <a:ext cx="69758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2923" dirty="0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15" dirty="0">
                <a:solidFill>
                  <a:srgbClr val="FFFFFF"/>
                </a:solidFill>
                <a:latin typeface="Arial"/>
                <a:cs typeface="Arial"/>
              </a:rPr>
              <a:t>MOYEN</a:t>
            </a:r>
            <a:endParaRPr sz="9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">
            <a:off x="8983254" y="6172150"/>
            <a:ext cx="677578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65" dirty="0">
                <a:solidFill>
                  <a:srgbClr val="FFFFFF"/>
                </a:solidFill>
                <a:latin typeface="Arial"/>
                <a:cs typeface="Arial"/>
              </a:rPr>
              <a:t>DÉTECTION</a:t>
            </a:r>
            <a:endParaRPr sz="950">
              <a:latin typeface="Arial"/>
              <a:cs typeface="Arial"/>
            </a:endParaRPr>
          </a:p>
        </p:txBody>
      </p:sp>
      <p:pic>
        <p:nvPicPr>
          <p:cNvPr id="55" name="object 5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02000" y="3894868"/>
            <a:ext cx="779995" cy="5870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" name="object 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49100" y="2766730"/>
            <a:ext cx="2813685" cy="197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4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d’un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boît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de</a:t>
            </a:r>
            <a:endParaRPr sz="900">
              <a:latin typeface="Roboto"/>
              <a:cs typeface="Roboto"/>
            </a:endParaRPr>
          </a:p>
          <a:p>
            <a:pPr marL="177800">
              <a:lnSpc>
                <a:spcPts val="900"/>
              </a:lnSpc>
            </a:pPr>
            <a:r>
              <a:rPr sz="900" dirty="0">
                <a:latin typeface="Roboto"/>
                <a:cs typeface="Roboto"/>
              </a:rPr>
              <a:t>4</a:t>
            </a:r>
            <a:r>
              <a:rPr sz="900" spc="-90" dirty="0">
                <a:latin typeface="Roboto"/>
                <a:cs typeface="Roboto"/>
              </a:rPr>
              <a:t> </a:t>
            </a:r>
            <a:r>
              <a:rPr sz="900" spc="-45" dirty="0">
                <a:latin typeface="Roboto"/>
                <a:cs typeface="Roboto"/>
              </a:rPr>
              <a:t>diffuseur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90" dirty="0">
                <a:latin typeface="Roboto"/>
                <a:cs typeface="Roboto"/>
              </a:rPr>
              <a:t> </a:t>
            </a:r>
            <a:r>
              <a:rPr sz="900" spc="-45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90" dirty="0">
                <a:latin typeface="Roboto"/>
                <a:cs typeface="Roboto"/>
              </a:rPr>
              <a:t> </a:t>
            </a:r>
            <a:r>
              <a:rPr sz="900" spc="-45" dirty="0">
                <a:latin typeface="Roboto"/>
                <a:cs typeface="Roboto"/>
              </a:rPr>
              <a:t>trichog</a:t>
            </a:r>
            <a:r>
              <a:rPr sz="900" spc="-65" dirty="0">
                <a:latin typeface="Roboto"/>
                <a:cs typeface="Roboto"/>
              </a:rPr>
              <a:t>r</a:t>
            </a:r>
            <a:r>
              <a:rPr sz="900" spc="-45" dirty="0">
                <a:latin typeface="Roboto"/>
                <a:cs typeface="Roboto"/>
              </a:rPr>
              <a:t>amme</a:t>
            </a:r>
            <a:r>
              <a:rPr sz="900" dirty="0">
                <a:latin typeface="Roboto"/>
                <a:cs typeface="Roboto"/>
              </a:rPr>
              <a:t>s</a:t>
            </a:r>
            <a:r>
              <a:rPr sz="900" spc="-90" dirty="0">
                <a:latin typeface="Roboto"/>
                <a:cs typeface="Roboto"/>
              </a:rPr>
              <a:t> </a:t>
            </a:r>
            <a:r>
              <a:rPr sz="900" spc="-50" dirty="0">
                <a:latin typeface="Roboto"/>
                <a:cs typeface="Roboto"/>
              </a:rPr>
              <a:t>comm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95" dirty="0">
                <a:latin typeface="Roboto"/>
                <a:cs typeface="Roboto"/>
              </a:rPr>
              <a:t> </a:t>
            </a:r>
            <a:r>
              <a:rPr sz="900" spc="-45" dirty="0">
                <a:latin typeface="Roboto"/>
                <a:cs typeface="Roboto"/>
              </a:rPr>
              <a:t>solutio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90" dirty="0">
                <a:latin typeface="Roboto"/>
                <a:cs typeface="Roboto"/>
              </a:rPr>
              <a:t> </a:t>
            </a:r>
            <a:r>
              <a:rPr sz="900" spc="-50" dirty="0">
                <a:latin typeface="Roboto"/>
                <a:cs typeface="Roboto"/>
              </a:rPr>
              <a:t>cu</a:t>
            </a:r>
            <a:r>
              <a:rPr sz="900" spc="-65" dirty="0">
                <a:latin typeface="Roboto"/>
                <a:cs typeface="Roboto"/>
              </a:rPr>
              <a:t>r</a:t>
            </a:r>
            <a:r>
              <a:rPr sz="900" spc="-45" dirty="0">
                <a:latin typeface="Roboto"/>
                <a:cs typeface="Roboto"/>
              </a:rPr>
              <a:t>ati</a:t>
            </a:r>
            <a:r>
              <a:rPr sz="900" spc="-55" dirty="0">
                <a:latin typeface="Roboto"/>
                <a:cs typeface="Roboto"/>
              </a:rPr>
              <a:t>v</a:t>
            </a:r>
            <a:r>
              <a:rPr sz="900" dirty="0">
                <a:latin typeface="Roboto"/>
                <a:cs typeface="Roboto"/>
              </a:rPr>
              <a:t>e</a:t>
            </a:r>
            <a:endParaRPr sz="900">
              <a:latin typeface="Roboto"/>
              <a:cs typeface="Roboto"/>
            </a:endParaRPr>
          </a:p>
          <a:p>
            <a:pPr marL="177800" marR="78105" indent="-165735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40" dirty="0">
                <a:latin typeface="Roboto"/>
                <a:cs typeface="Roboto"/>
              </a:rPr>
              <a:t>Un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notic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explicati</a:t>
            </a:r>
            <a:r>
              <a:rPr sz="900" spc="-45" dirty="0">
                <a:latin typeface="Roboto"/>
                <a:cs typeface="Roboto"/>
              </a:rPr>
              <a:t>v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qu</a:t>
            </a:r>
            <a:r>
              <a:rPr sz="900" dirty="0">
                <a:latin typeface="Roboto"/>
                <a:cs typeface="Roboto"/>
              </a:rPr>
              <a:t>i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inclu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ma</a:t>
            </a:r>
            <a:r>
              <a:rPr sz="900" spc="-45" dirty="0">
                <a:latin typeface="Roboto"/>
                <a:cs typeface="Roboto"/>
              </a:rPr>
              <a:t>r</a:t>
            </a:r>
            <a:r>
              <a:rPr sz="900" spc="-40" dirty="0">
                <a:latin typeface="Roboto"/>
                <a:cs typeface="Roboto"/>
              </a:rPr>
              <a:t>ch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suiv</a:t>
            </a:r>
            <a:r>
              <a:rPr sz="900" spc="-45" dirty="0">
                <a:latin typeface="Roboto"/>
                <a:cs typeface="Roboto"/>
              </a:rPr>
              <a:t>r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pour  </a:t>
            </a:r>
            <a:r>
              <a:rPr sz="900" dirty="0">
                <a:latin typeface="Roboto"/>
                <a:cs typeface="Roboto"/>
              </a:rPr>
              <a:t>l’inscription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 </a:t>
            </a:r>
            <a:r>
              <a:rPr sz="900" spc="-5" dirty="0">
                <a:latin typeface="Roboto"/>
                <a:cs typeface="Roboto"/>
              </a:rPr>
              <a:t>l’alerte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pyrale</a:t>
            </a:r>
            <a:r>
              <a:rPr sz="900" dirty="0">
                <a:latin typeface="Roboto"/>
                <a:cs typeface="Roboto"/>
              </a:rPr>
              <a:t> du </a:t>
            </a:r>
            <a:r>
              <a:rPr sz="900" spc="-5" dirty="0">
                <a:latin typeface="Roboto"/>
                <a:cs typeface="Roboto"/>
              </a:rPr>
              <a:t>buis par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région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113030" algn="just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miro-insectes </a:t>
            </a:r>
            <a:r>
              <a:rPr sz="900" dirty="0">
                <a:latin typeface="Roboto"/>
                <a:cs typeface="Roboto"/>
              </a:rPr>
              <a:t>invisibles à </a:t>
            </a:r>
            <a:r>
              <a:rPr sz="900" spc="-15" dirty="0">
                <a:latin typeface="Roboto"/>
                <a:cs typeface="Roboto"/>
              </a:rPr>
              <a:t>l’oeil </a:t>
            </a:r>
            <a:r>
              <a:rPr sz="900" dirty="0">
                <a:latin typeface="Roboto"/>
                <a:cs typeface="Roboto"/>
              </a:rPr>
              <a:t>nu </a:t>
            </a:r>
            <a:r>
              <a:rPr sz="900" spc="-5" dirty="0">
                <a:latin typeface="Roboto"/>
                <a:cs typeface="Roboto"/>
              </a:rPr>
              <a:t>qui s’attaquent uni-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quement </a:t>
            </a:r>
            <a:r>
              <a:rPr sz="900" dirty="0">
                <a:latin typeface="Roboto"/>
                <a:cs typeface="Roboto"/>
              </a:rPr>
              <a:t>aux </a:t>
            </a:r>
            <a:r>
              <a:rPr sz="900" spc="-5" dirty="0">
                <a:latin typeface="Roboto"/>
                <a:cs typeface="Roboto"/>
              </a:rPr>
              <a:t>œufs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10" dirty="0">
                <a:latin typeface="Roboto"/>
                <a:cs typeface="Roboto"/>
              </a:rPr>
              <a:t>pyrale </a:t>
            </a:r>
            <a:r>
              <a:rPr sz="900" dirty="0">
                <a:latin typeface="Roboto"/>
                <a:cs typeface="Roboto"/>
              </a:rPr>
              <a:t>du </a:t>
            </a:r>
            <a:r>
              <a:rPr sz="900" spc="-5" dirty="0">
                <a:latin typeface="Roboto"/>
                <a:cs typeface="Roboto"/>
              </a:rPr>
              <a:t>buis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disparaissent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naturellement</a:t>
            </a:r>
            <a:r>
              <a:rPr sz="900" dirty="0">
                <a:latin typeface="Roboto"/>
                <a:cs typeface="Roboto"/>
              </a:rPr>
              <a:t> lorsqu’il </a:t>
            </a:r>
            <a:r>
              <a:rPr sz="900" spc="-15" dirty="0">
                <a:latin typeface="Roboto"/>
                <a:cs typeface="Roboto"/>
              </a:rPr>
              <a:t>n’y</a:t>
            </a:r>
            <a:r>
              <a:rPr sz="900" dirty="0">
                <a:latin typeface="Roboto"/>
                <a:cs typeface="Roboto"/>
              </a:rPr>
              <a:t> a </a:t>
            </a:r>
            <a:r>
              <a:rPr sz="900" spc="-5" dirty="0">
                <a:latin typeface="Roboto"/>
                <a:cs typeface="Roboto"/>
              </a:rPr>
              <a:t>plus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d’œuf</a:t>
            </a:r>
            <a:r>
              <a:rPr sz="900" dirty="0">
                <a:latin typeface="Roboto"/>
                <a:cs typeface="Roboto"/>
              </a:rPr>
              <a:t> à </a:t>
            </a:r>
            <a:r>
              <a:rPr sz="900" spc="-10" dirty="0">
                <a:latin typeface="Roboto"/>
                <a:cs typeface="Roboto"/>
              </a:rPr>
              <a:t>parasiter.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algn="just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1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diffuseur</a:t>
            </a:r>
            <a:r>
              <a:rPr sz="900" spc="-5" dirty="0">
                <a:latin typeface="Roboto"/>
                <a:cs typeface="Roboto"/>
              </a:rPr>
              <a:t> par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5</a:t>
            </a:r>
            <a:r>
              <a:rPr sz="900" spc="-5" dirty="0">
                <a:latin typeface="Roboto"/>
                <a:cs typeface="Roboto"/>
              </a:rPr>
              <a:t> mètres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courant ou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10</a:t>
            </a:r>
            <a:r>
              <a:rPr sz="900" spc="-5" dirty="0">
                <a:latin typeface="Roboto"/>
                <a:cs typeface="Roboto"/>
              </a:rPr>
              <a:t> m².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placer </a:t>
            </a:r>
            <a:r>
              <a:rPr sz="900" dirty="0">
                <a:latin typeface="Roboto"/>
                <a:cs typeface="Roboto"/>
              </a:rPr>
              <a:t>les 2 </a:t>
            </a:r>
            <a:r>
              <a:rPr sz="900" spc="-5" dirty="0">
                <a:latin typeface="Roboto"/>
                <a:cs typeface="Roboto"/>
              </a:rPr>
              <a:t>premiers </a:t>
            </a:r>
            <a:r>
              <a:rPr sz="900" dirty="0">
                <a:latin typeface="Roboto"/>
                <a:cs typeface="Roboto"/>
              </a:rPr>
              <a:t>diffuseurs </a:t>
            </a:r>
            <a:r>
              <a:rPr sz="900" spc="-5" dirty="0">
                <a:latin typeface="Roboto"/>
                <a:cs typeface="Roboto"/>
              </a:rPr>
              <a:t>prêt </a:t>
            </a:r>
            <a:r>
              <a:rPr sz="900" dirty="0">
                <a:latin typeface="Roboto"/>
                <a:cs typeface="Roboto"/>
              </a:rPr>
              <a:t>à </a:t>
            </a:r>
            <a:r>
              <a:rPr sz="900" spc="-5" dirty="0">
                <a:latin typeface="Roboto"/>
                <a:cs typeface="Roboto"/>
              </a:rPr>
              <a:t>l’emploi </a:t>
            </a:r>
            <a:r>
              <a:rPr sz="900" dirty="0">
                <a:latin typeface="Roboto"/>
                <a:cs typeface="Roboto"/>
              </a:rPr>
              <a:t>au </a:t>
            </a:r>
            <a:r>
              <a:rPr sz="900" spc="-5" dirty="0">
                <a:latin typeface="Roboto"/>
                <a:cs typeface="Roboto"/>
              </a:rPr>
              <a:t>cœur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du</a:t>
            </a:r>
            <a:r>
              <a:rPr sz="900" spc="-5" dirty="0">
                <a:latin typeface="Roboto"/>
                <a:cs typeface="Roboto"/>
              </a:rPr>
              <a:t> buis</a:t>
            </a:r>
            <a:r>
              <a:rPr sz="900" dirty="0">
                <a:latin typeface="Roboto"/>
                <a:cs typeface="Roboto"/>
              </a:rPr>
              <a:t> à </a:t>
            </a:r>
            <a:r>
              <a:rPr sz="900" spc="-5" dirty="0">
                <a:latin typeface="Roboto"/>
                <a:cs typeface="Roboto"/>
              </a:rPr>
              <a:t>traiter</a:t>
            </a:r>
            <a:r>
              <a:rPr sz="900" dirty="0">
                <a:latin typeface="Roboto"/>
                <a:cs typeface="Roboto"/>
              </a:rPr>
              <a:t> et </a:t>
            </a:r>
            <a:r>
              <a:rPr sz="900" spc="-5" dirty="0">
                <a:latin typeface="Roboto"/>
                <a:cs typeface="Roboto"/>
              </a:rPr>
              <a:t>renouveler l’application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avec</a:t>
            </a:r>
            <a:r>
              <a:rPr sz="900" dirty="0">
                <a:latin typeface="Roboto"/>
                <a:cs typeface="Roboto"/>
              </a:rPr>
              <a:t> les </a:t>
            </a:r>
            <a:r>
              <a:rPr sz="900" spc="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diffuseurs</a:t>
            </a:r>
            <a:r>
              <a:rPr sz="900" spc="-5" dirty="0">
                <a:latin typeface="Roboto"/>
                <a:cs typeface="Roboto"/>
              </a:rPr>
              <a:t> restants</a:t>
            </a:r>
            <a:r>
              <a:rPr sz="900" dirty="0">
                <a:latin typeface="Roboto"/>
                <a:cs typeface="Roboto"/>
              </a:rPr>
              <a:t> 2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semaines </a:t>
            </a:r>
            <a:r>
              <a:rPr sz="900" spc="-5" dirty="0">
                <a:latin typeface="Roboto"/>
                <a:cs typeface="Roboto"/>
              </a:rPr>
              <a:t>plus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tard.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95368" y="2766730"/>
            <a:ext cx="2731770" cy="175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marR="234315" indent="-165735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2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d’u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sachet  </a:t>
            </a:r>
            <a:r>
              <a:rPr sz="900" dirty="0">
                <a:latin typeface="Roboto"/>
                <a:cs typeface="Roboto"/>
              </a:rPr>
              <a:t>de 25 </a:t>
            </a:r>
            <a:r>
              <a:rPr sz="900" spc="-5" dirty="0">
                <a:latin typeface="Roboto"/>
                <a:cs typeface="Roboto"/>
              </a:rPr>
              <a:t>millions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nématodes comme </a:t>
            </a:r>
            <a:r>
              <a:rPr sz="900" dirty="0">
                <a:latin typeface="Roboto"/>
                <a:cs typeface="Roboto"/>
              </a:rPr>
              <a:t>solution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curative</a:t>
            </a:r>
            <a:endParaRPr sz="900">
              <a:latin typeface="Roboto"/>
              <a:cs typeface="Roboto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14224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Nématodes SC permettant </a:t>
            </a:r>
            <a:r>
              <a:rPr sz="900" dirty="0">
                <a:latin typeface="Roboto"/>
                <a:cs typeface="Roboto"/>
              </a:rPr>
              <a:t>de lutter </a:t>
            </a:r>
            <a:r>
              <a:rPr sz="900" spc="-10" dirty="0">
                <a:latin typeface="Roboto"/>
                <a:cs typeface="Roboto"/>
              </a:rPr>
              <a:t>contre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cha-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rançons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rouges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et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papillons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ravageurs </a:t>
            </a:r>
            <a:r>
              <a:rPr sz="900" dirty="0">
                <a:latin typeface="Roboto"/>
                <a:cs typeface="Roboto"/>
              </a:rPr>
              <a:t>du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palmier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25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millions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pour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1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3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palmiers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5080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diluer le </a:t>
            </a:r>
            <a:r>
              <a:rPr sz="900" spc="-5" dirty="0">
                <a:latin typeface="Roboto"/>
                <a:cs typeface="Roboto"/>
              </a:rPr>
              <a:t>contenu </a:t>
            </a:r>
            <a:r>
              <a:rPr sz="900" dirty="0">
                <a:latin typeface="Roboto"/>
                <a:cs typeface="Roboto"/>
              </a:rPr>
              <a:t>du sachet dans de </a:t>
            </a:r>
            <a:r>
              <a:rPr sz="900" spc="-10" dirty="0">
                <a:latin typeface="Roboto"/>
                <a:cs typeface="Roboto"/>
              </a:rPr>
              <a:t>l’eau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pulvériser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 </a:t>
            </a:r>
            <a:r>
              <a:rPr sz="900" spc="-5" dirty="0">
                <a:latin typeface="Roboto"/>
                <a:cs typeface="Roboto"/>
              </a:rPr>
              <a:t>tronc infesté.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3265132" y="1060599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X-02007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3331509" y="1240948"/>
            <a:ext cx="998488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TI-PYRALE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3560997" y="1421296"/>
            <a:ext cx="60006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D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U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BUIS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3467023" y="1601576"/>
            <a:ext cx="84944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4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diffuseurs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3287529" y="1781996"/>
            <a:ext cx="126839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trichogr</a:t>
            </a:r>
            <a:r>
              <a:rPr sz="1800" b="1" spc="-15" baseline="2314" dirty="0">
                <a:solidFill>
                  <a:srgbClr val="FFFFFF"/>
                </a:solidFill>
                <a:latin typeface="Roboto-Black"/>
                <a:cs typeface="Roboto-Black"/>
              </a:rPr>
              <a:t>ammes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0" name="object 20"/>
          <p:cNvSpPr txBox="1"/>
          <p:nvPr/>
        </p:nvSpPr>
        <p:spPr>
          <a:xfrm rot="21060000">
            <a:off x="3432053" y="1962418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1" name="object 21"/>
          <p:cNvSpPr txBox="1"/>
          <p:nvPr/>
        </p:nvSpPr>
        <p:spPr>
          <a:xfrm rot="21060000">
            <a:off x="8611182" y="1060626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X-02002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2" name="object 22"/>
          <p:cNvSpPr txBox="1"/>
          <p:nvPr/>
        </p:nvSpPr>
        <p:spPr>
          <a:xfrm rot="21060000">
            <a:off x="8607575" y="1240963"/>
            <a:ext cx="113863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ANTI-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PAPILLON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8625823" y="1421302"/>
            <a:ext cx="116255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E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CH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ARANCON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8811455" y="1598562"/>
            <a:ext cx="88882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D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U</a:t>
            </a: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Roboto-Black"/>
                <a:cs typeface="Roboto-Black"/>
              </a:rPr>
              <a:t>P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ALMIER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5" name="object 25"/>
          <p:cNvSpPr txBox="1"/>
          <p:nvPr/>
        </p:nvSpPr>
        <p:spPr>
          <a:xfrm rot="21060000">
            <a:off x="8877688" y="1782073"/>
            <a:ext cx="77958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2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5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millions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6" name="object 26"/>
          <p:cNvSpPr txBox="1"/>
          <p:nvPr/>
        </p:nvSpPr>
        <p:spPr>
          <a:xfrm rot="21060000">
            <a:off x="8805824" y="1962348"/>
            <a:ext cx="98468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néma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odes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7" name="object 27"/>
          <p:cNvSpPr txBox="1"/>
          <p:nvPr/>
        </p:nvSpPr>
        <p:spPr>
          <a:xfrm rot="21060000">
            <a:off x="8808288" y="2142817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997" y="219172"/>
            <a:ext cx="1435100" cy="541020"/>
            <a:chOff x="251997" y="219172"/>
            <a:chExt cx="1435100" cy="541020"/>
          </a:xfrm>
        </p:grpSpPr>
        <p:sp>
          <p:nvSpPr>
            <p:cNvPr id="29" name="object 29"/>
            <p:cNvSpPr/>
            <p:nvPr/>
          </p:nvSpPr>
          <p:spPr>
            <a:xfrm>
              <a:off x="251993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692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23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5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203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39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13" y="360324"/>
                  </a:lnTo>
                  <a:lnTo>
                    <a:pt x="516407" y="359448"/>
                  </a:lnTo>
                  <a:lnTo>
                    <a:pt x="528916" y="357314"/>
                  </a:lnTo>
                  <a:lnTo>
                    <a:pt x="540029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18"/>
                  </a:lnTo>
                  <a:lnTo>
                    <a:pt x="604088" y="229920"/>
                  </a:lnTo>
                  <a:close/>
                </a:path>
                <a:path w="1430655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21"/>
                  </a:lnTo>
                  <a:lnTo>
                    <a:pt x="898156" y="128447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43" y="99758"/>
                  </a:lnTo>
                  <a:lnTo>
                    <a:pt x="1026985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5" h="360680">
                  <a:moveTo>
                    <a:pt x="1430172" y="183578"/>
                  </a:move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1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88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601457" y="794094"/>
            <a:ext cx="85090" cy="89535"/>
            <a:chOff x="1601457" y="794094"/>
            <a:chExt cx="85090" cy="89535"/>
          </a:xfrm>
        </p:grpSpPr>
        <p:sp>
          <p:nvSpPr>
            <p:cNvPr id="33" name="object 33"/>
            <p:cNvSpPr/>
            <p:nvPr/>
          </p:nvSpPr>
          <p:spPr>
            <a:xfrm>
              <a:off x="1624355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31"/>
                  </a:moveTo>
                  <a:lnTo>
                    <a:pt x="31026" y="84582"/>
                  </a:ln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39" y="57645"/>
                  </a:lnTo>
                  <a:lnTo>
                    <a:pt x="15290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97" y="81343"/>
                  </a:lnTo>
                  <a:lnTo>
                    <a:pt x="25984" y="88506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35" y="85331"/>
                  </a:lnTo>
                  <a:close/>
                </a:path>
                <a:path w="62230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19989" y="49745"/>
                  </a:lnTo>
                  <a:lnTo>
                    <a:pt x="20320" y="49987"/>
                  </a:lnTo>
                  <a:lnTo>
                    <a:pt x="24396" y="44767"/>
                  </a:lnTo>
                  <a:lnTo>
                    <a:pt x="39103" y="25996"/>
                  </a:lnTo>
                  <a:lnTo>
                    <a:pt x="25679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457" y="836777"/>
              <a:ext cx="38049" cy="2809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01457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9" y="0"/>
                  </a:moveTo>
                  <a:lnTo>
                    <a:pt x="12420" y="0"/>
                  </a:lnTo>
                  <a:lnTo>
                    <a:pt x="0" y="5092"/>
                  </a:lnTo>
                  <a:lnTo>
                    <a:pt x="16382" y="24430"/>
                  </a:lnTo>
                  <a:lnTo>
                    <a:pt x="27660" y="28092"/>
                  </a:lnTo>
                  <a:lnTo>
                    <a:pt x="34175" y="24277"/>
                  </a:lnTo>
                  <a:lnTo>
                    <a:pt x="36271" y="21183"/>
                  </a:lnTo>
                  <a:lnTo>
                    <a:pt x="18554" y="11811"/>
                  </a:lnTo>
                  <a:lnTo>
                    <a:pt x="37922" y="11811"/>
                  </a:lnTo>
                  <a:lnTo>
                    <a:pt x="37853" y="8840"/>
                  </a:lnTo>
                  <a:lnTo>
                    <a:pt x="34761" y="3540"/>
                  </a:lnTo>
                  <a:lnTo>
                    <a:pt x="29585" y="787"/>
                  </a:lnTo>
                  <a:lnTo>
                    <a:pt x="23139" y="0"/>
                  </a:lnTo>
                  <a:close/>
                </a:path>
                <a:path w="38100" h="28575">
                  <a:moveTo>
                    <a:pt x="37922" y="11811"/>
                  </a:moveTo>
                  <a:lnTo>
                    <a:pt x="18554" y="11811"/>
                  </a:lnTo>
                  <a:lnTo>
                    <a:pt x="38049" y="17272"/>
                  </a:lnTo>
                  <a:lnTo>
                    <a:pt x="37922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597997" y="219172"/>
            <a:ext cx="1435100" cy="541020"/>
            <a:chOff x="5597997" y="219172"/>
            <a:chExt cx="1435100" cy="541020"/>
          </a:xfrm>
        </p:grpSpPr>
        <p:sp>
          <p:nvSpPr>
            <p:cNvPr id="37" name="object 37"/>
            <p:cNvSpPr/>
            <p:nvPr/>
          </p:nvSpPr>
          <p:spPr>
            <a:xfrm>
              <a:off x="5597995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4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63" y="129692"/>
                  </a:lnTo>
                  <a:lnTo>
                    <a:pt x="240665" y="110286"/>
                  </a:lnTo>
                  <a:close/>
                </a:path>
                <a:path w="1430654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10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4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190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52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26" y="360324"/>
                  </a:lnTo>
                  <a:lnTo>
                    <a:pt x="516420" y="359448"/>
                  </a:lnTo>
                  <a:lnTo>
                    <a:pt x="528916" y="357314"/>
                  </a:lnTo>
                  <a:lnTo>
                    <a:pt x="540016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07" y="248818"/>
                  </a:lnTo>
                  <a:lnTo>
                    <a:pt x="604088" y="229920"/>
                  </a:lnTo>
                  <a:close/>
                </a:path>
                <a:path w="1430654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4" h="360680">
                  <a:moveTo>
                    <a:pt x="928293" y="207391"/>
                  </a:moveTo>
                  <a:lnTo>
                    <a:pt x="926236" y="183603"/>
                  </a:lnTo>
                  <a:lnTo>
                    <a:pt x="920521" y="162521"/>
                  </a:lnTo>
                  <a:lnTo>
                    <a:pt x="913015" y="147789"/>
                  </a:lnTo>
                  <a:lnTo>
                    <a:pt x="911161" y="144132"/>
                  </a:lnTo>
                  <a:lnTo>
                    <a:pt x="898156" y="128447"/>
                  </a:lnTo>
                  <a:lnTo>
                    <a:pt x="882738" y="116078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4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31" y="99758"/>
                  </a:lnTo>
                  <a:lnTo>
                    <a:pt x="1026972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75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74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888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01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4" h="360680">
                  <a:moveTo>
                    <a:pt x="1430172" y="183578"/>
                  </a:moveTo>
                  <a:lnTo>
                    <a:pt x="1428229" y="162013"/>
                  </a:lnTo>
                  <a:lnTo>
                    <a:pt x="1424025" y="147777"/>
                  </a:ln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97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834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947447" y="794094"/>
            <a:ext cx="85090" cy="89535"/>
            <a:chOff x="6947447" y="794094"/>
            <a:chExt cx="85090" cy="89535"/>
          </a:xfrm>
        </p:grpSpPr>
        <p:sp>
          <p:nvSpPr>
            <p:cNvPr id="41" name="object 41"/>
            <p:cNvSpPr/>
            <p:nvPr/>
          </p:nvSpPr>
          <p:spPr>
            <a:xfrm>
              <a:off x="6970357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29" h="89534">
                  <a:moveTo>
                    <a:pt x="33223" y="85331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51" y="57632"/>
                  </a:lnTo>
                  <a:lnTo>
                    <a:pt x="15278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84" y="81343"/>
                  </a:lnTo>
                  <a:lnTo>
                    <a:pt x="26035" y="88531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23" y="85331"/>
                  </a:lnTo>
                  <a:close/>
                </a:path>
                <a:path w="62229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20256" y="49949"/>
                  </a:lnTo>
                  <a:lnTo>
                    <a:pt x="39103" y="25996"/>
                  </a:lnTo>
                  <a:lnTo>
                    <a:pt x="25666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7447" y="836777"/>
              <a:ext cx="38061" cy="2809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947455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29" y="0"/>
                  </a:moveTo>
                  <a:lnTo>
                    <a:pt x="12423" y="0"/>
                  </a:lnTo>
                  <a:lnTo>
                    <a:pt x="0" y="5088"/>
                  </a:lnTo>
                  <a:lnTo>
                    <a:pt x="16373" y="24430"/>
                  </a:lnTo>
                  <a:lnTo>
                    <a:pt x="27651" y="28092"/>
                  </a:lnTo>
                  <a:lnTo>
                    <a:pt x="34166" y="24277"/>
                  </a:lnTo>
                  <a:lnTo>
                    <a:pt x="36261" y="21183"/>
                  </a:lnTo>
                  <a:lnTo>
                    <a:pt x="18545" y="11811"/>
                  </a:lnTo>
                  <a:lnTo>
                    <a:pt x="37929" y="11811"/>
                  </a:lnTo>
                  <a:lnTo>
                    <a:pt x="37862" y="8840"/>
                  </a:lnTo>
                  <a:lnTo>
                    <a:pt x="34767" y="3540"/>
                  </a:lnTo>
                  <a:lnTo>
                    <a:pt x="29585" y="787"/>
                  </a:lnTo>
                  <a:lnTo>
                    <a:pt x="23129" y="0"/>
                  </a:lnTo>
                  <a:close/>
                </a:path>
                <a:path w="38100" h="28575">
                  <a:moveTo>
                    <a:pt x="37929" y="11811"/>
                  </a:moveTo>
                  <a:lnTo>
                    <a:pt x="18545" y="11811"/>
                  </a:lnTo>
                  <a:lnTo>
                    <a:pt x="38052" y="17272"/>
                  </a:lnTo>
                  <a:lnTo>
                    <a:pt x="37929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2136499" y="4854730"/>
            <a:ext cx="11537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3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495112" y="4854730"/>
            <a:ext cx="11537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3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</p:txBody>
      </p:sp>
      <p:sp>
        <p:nvSpPr>
          <p:cNvPr id="46" name="object 46"/>
          <p:cNvSpPr txBox="1"/>
          <p:nvPr/>
        </p:nvSpPr>
        <p:spPr>
          <a:xfrm rot="360000">
            <a:off x="3522526" y="5850211"/>
            <a:ext cx="946062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290" dirty="0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70" dirty="0">
                <a:solidFill>
                  <a:srgbClr val="FFFFFF"/>
                </a:solidFill>
                <a:latin typeface="Arial"/>
                <a:cs typeface="Arial"/>
              </a:rPr>
              <a:t>EXPE</a:t>
            </a:r>
            <a:r>
              <a:rPr sz="1300" spc="-3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-190" dirty="0">
                <a:solidFill>
                  <a:srgbClr val="FFFFFF"/>
                </a:solidFill>
                <a:latin typeface="Arial"/>
                <a:cs typeface="Arial"/>
              </a:rPr>
              <a:t>TISE</a:t>
            </a:r>
            <a:endParaRPr sz="13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3180176" y="6027058"/>
            <a:ext cx="159353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260" dirty="0">
                <a:solidFill>
                  <a:srgbClr val="FFFFFF"/>
                </a:solidFill>
                <a:latin typeface="Arial"/>
                <a:cs typeface="Arial"/>
              </a:rPr>
              <a:t>PERSON</a:t>
            </a:r>
            <a:r>
              <a:rPr sz="1300" spc="-3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00" spc="-190" dirty="0">
                <a:solidFill>
                  <a:srgbClr val="FFFFFF"/>
                </a:solidFill>
                <a:latin typeface="Arial"/>
                <a:cs typeface="Arial"/>
              </a:rPr>
              <a:t>ALISÉE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70" dirty="0">
                <a:solidFill>
                  <a:srgbClr val="FFFFFF"/>
                </a:solidFill>
                <a:latin typeface="Arial"/>
                <a:cs typeface="Arial"/>
              </a:rPr>
              <a:t>OFFE</a:t>
            </a:r>
            <a:r>
              <a:rPr sz="1300" spc="-3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00" spc="-24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360000">
            <a:off x="3293310" y="6203897"/>
            <a:ext cx="133044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35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300" spc="-190" dirty="0">
                <a:solidFill>
                  <a:srgbClr val="FFFFFF"/>
                </a:solidFill>
                <a:latin typeface="Arial"/>
                <a:cs typeface="Arial"/>
              </a:rPr>
              <a:t>ANS</a:t>
            </a:r>
            <a:r>
              <a:rPr sz="13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7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00" spc="-3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300" spc="-245" dirty="0">
                <a:solidFill>
                  <a:srgbClr val="FFFFFF"/>
                </a:solidFill>
                <a:latin typeface="Arial"/>
                <a:cs typeface="Arial"/>
              </a:rPr>
              <a:t>TRE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25" dirty="0">
                <a:solidFill>
                  <a:srgbClr val="FFFFFF"/>
                </a:solidFill>
                <a:latin typeface="Arial"/>
                <a:cs typeface="Arial"/>
              </a:rPr>
              <a:t>RÉGION.</a:t>
            </a:r>
            <a:endParaRPr sz="1300">
              <a:latin typeface="Arial"/>
              <a:cs typeface="Arial"/>
            </a:endParaRPr>
          </a:p>
        </p:txBody>
      </p:sp>
      <p:graphicFrame>
        <p:nvGraphicFramePr>
          <p:cNvPr id="49" name="object 49"/>
          <p:cNvGraphicFramePr>
            <a:graphicFrameLocks noGrp="1"/>
          </p:cNvGraphicFramePr>
          <p:nvPr/>
        </p:nvGraphicFramePr>
        <p:xfrm>
          <a:off x="2149198" y="5040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" name="object 50"/>
          <p:cNvSpPr txBox="1"/>
          <p:nvPr/>
        </p:nvSpPr>
        <p:spPr>
          <a:xfrm rot="300000">
            <a:off x="9076537" y="5786589"/>
            <a:ext cx="66044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800" spc="-337" baseline="2314" dirty="0">
                <a:solidFill>
                  <a:srgbClr val="FFFFFF"/>
                </a:solidFill>
                <a:latin typeface="Arial"/>
                <a:cs typeface="Arial"/>
              </a:rPr>
              <a:t>BON</a:t>
            </a:r>
            <a:r>
              <a:rPr sz="1800" spc="-89" baseline="23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45" baseline="2314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89" baseline="23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5€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300000">
            <a:off x="9058322" y="5988112"/>
            <a:ext cx="8863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800" spc="-375" baseline="2314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800" spc="-89" baseline="23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5" baseline="2314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800" spc="-89" baseline="23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20" dirty="0">
                <a:solidFill>
                  <a:srgbClr val="FFFFFF"/>
                </a:solidFill>
                <a:latin typeface="Arial"/>
                <a:cs typeface="Arial"/>
              </a:rPr>
              <a:t>PIEGE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300000">
            <a:off x="9038216" y="6175562"/>
            <a:ext cx="848818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spc="-200" dirty="0">
                <a:solidFill>
                  <a:srgbClr val="FFFFFF"/>
                </a:solidFill>
                <a:latin typeface="Arial"/>
                <a:cs typeface="Arial"/>
              </a:rPr>
              <a:t>CHARANCONS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">
            <a:off x="9018108" y="6363267"/>
            <a:ext cx="81573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800" spc="-390" baseline="2314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800" spc="-89" baseline="23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90" baseline="2314" dirty="0">
                <a:solidFill>
                  <a:srgbClr val="FFFFFF"/>
                </a:solidFill>
                <a:latin typeface="Arial"/>
                <a:cs typeface="Arial"/>
              </a:rPr>
              <a:t>PHE</a:t>
            </a:r>
            <a:r>
              <a:rPr sz="1800" spc="-547" baseline="231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-245" dirty="0">
                <a:solidFill>
                  <a:srgbClr val="FFFFFF"/>
                </a:solidFill>
                <a:latin typeface="Arial"/>
                <a:cs typeface="Arial"/>
              </a:rPr>
              <a:t>OMONE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82000" y="3948970"/>
            <a:ext cx="540829" cy="407035"/>
          </a:xfrm>
          <a:prstGeom prst="rect">
            <a:avLst/>
          </a:prstGeom>
        </p:spPr>
      </p:pic>
      <p:graphicFrame>
        <p:nvGraphicFramePr>
          <p:cNvPr id="55" name="object 55"/>
          <p:cNvGraphicFramePr>
            <a:graphicFrameLocks noGrp="1"/>
          </p:cNvGraphicFramePr>
          <p:nvPr/>
        </p:nvGraphicFramePr>
        <p:xfrm>
          <a:off x="7509875" y="5040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" name="object 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 rot="21060000">
            <a:off x="3265132" y="1060599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X-01004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4" name="object 14"/>
          <p:cNvSpPr txBox="1"/>
          <p:nvPr/>
        </p:nvSpPr>
        <p:spPr>
          <a:xfrm rot="21060000">
            <a:off x="3386700" y="1240941"/>
            <a:ext cx="88820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TI-M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I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TES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3318274" y="1421289"/>
            <a:ext cx="108517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ALIME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800" b="1" spc="-127" baseline="2314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AIRES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3467023" y="1601576"/>
            <a:ext cx="84944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4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diffuseurs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3287529" y="1781996"/>
            <a:ext cx="126839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trichogr</a:t>
            </a:r>
            <a:r>
              <a:rPr sz="1800" b="1" spc="-15" baseline="2314" dirty="0">
                <a:solidFill>
                  <a:srgbClr val="FFFFFF"/>
                </a:solidFill>
                <a:latin typeface="Roboto-Black"/>
                <a:cs typeface="Roboto-Black"/>
              </a:rPr>
              <a:t>ammes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3432053" y="1962418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8611182" y="1060626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X-01005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0" name="object 20"/>
          <p:cNvSpPr txBox="1"/>
          <p:nvPr/>
        </p:nvSpPr>
        <p:spPr>
          <a:xfrm rot="21060000">
            <a:off x="8732750" y="1240969"/>
            <a:ext cx="88820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TI-M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I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TES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1" name="object 21"/>
          <p:cNvSpPr txBox="1"/>
          <p:nvPr/>
        </p:nvSpPr>
        <p:spPr>
          <a:xfrm rot="21060000">
            <a:off x="8855937" y="1421330"/>
            <a:ext cx="70190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TEXTILES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2" name="object 22"/>
          <p:cNvSpPr txBox="1"/>
          <p:nvPr/>
        </p:nvSpPr>
        <p:spPr>
          <a:xfrm rot="21060000">
            <a:off x="8813074" y="1601604"/>
            <a:ext cx="84944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4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diffuseurs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8633579" y="1782023"/>
            <a:ext cx="1268393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trichogr</a:t>
            </a:r>
            <a:r>
              <a:rPr sz="1800" b="1" spc="-15" baseline="2314" dirty="0">
                <a:solidFill>
                  <a:srgbClr val="FFFFFF"/>
                </a:solidFill>
                <a:latin typeface="Roboto-Black"/>
                <a:cs typeface="Roboto-Black"/>
              </a:rPr>
              <a:t>ammes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8778103" y="1962446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51997" y="219172"/>
            <a:ext cx="1435100" cy="541020"/>
            <a:chOff x="251997" y="219172"/>
            <a:chExt cx="1435100" cy="541020"/>
          </a:xfrm>
        </p:grpSpPr>
        <p:sp>
          <p:nvSpPr>
            <p:cNvPr id="26" name="object 26"/>
            <p:cNvSpPr/>
            <p:nvPr/>
          </p:nvSpPr>
          <p:spPr>
            <a:xfrm>
              <a:off x="251993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692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23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5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203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39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13" y="360324"/>
                  </a:lnTo>
                  <a:lnTo>
                    <a:pt x="516407" y="359448"/>
                  </a:lnTo>
                  <a:lnTo>
                    <a:pt x="528916" y="357314"/>
                  </a:lnTo>
                  <a:lnTo>
                    <a:pt x="540029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18"/>
                  </a:lnTo>
                  <a:lnTo>
                    <a:pt x="604088" y="229920"/>
                  </a:lnTo>
                  <a:close/>
                </a:path>
                <a:path w="1430655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21"/>
                  </a:lnTo>
                  <a:lnTo>
                    <a:pt x="898156" y="128447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43" y="99758"/>
                  </a:lnTo>
                  <a:lnTo>
                    <a:pt x="1026985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5" h="360680">
                  <a:moveTo>
                    <a:pt x="1430172" y="183578"/>
                  </a:move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51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88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601457" y="794094"/>
            <a:ext cx="85090" cy="89535"/>
            <a:chOff x="1601457" y="794094"/>
            <a:chExt cx="85090" cy="89535"/>
          </a:xfrm>
        </p:grpSpPr>
        <p:sp>
          <p:nvSpPr>
            <p:cNvPr id="30" name="object 30"/>
            <p:cNvSpPr/>
            <p:nvPr/>
          </p:nvSpPr>
          <p:spPr>
            <a:xfrm>
              <a:off x="1624355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31"/>
                  </a:moveTo>
                  <a:lnTo>
                    <a:pt x="31026" y="84582"/>
                  </a:ln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39" y="57645"/>
                  </a:lnTo>
                  <a:lnTo>
                    <a:pt x="15290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97" y="81343"/>
                  </a:lnTo>
                  <a:lnTo>
                    <a:pt x="25984" y="88506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35" y="85331"/>
                  </a:lnTo>
                  <a:close/>
                </a:path>
                <a:path w="62230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19989" y="49745"/>
                  </a:lnTo>
                  <a:lnTo>
                    <a:pt x="20320" y="49987"/>
                  </a:lnTo>
                  <a:lnTo>
                    <a:pt x="24396" y="44767"/>
                  </a:lnTo>
                  <a:lnTo>
                    <a:pt x="39103" y="25996"/>
                  </a:lnTo>
                  <a:lnTo>
                    <a:pt x="25679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457" y="836777"/>
              <a:ext cx="38049" cy="2809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601457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9" y="0"/>
                  </a:moveTo>
                  <a:lnTo>
                    <a:pt x="12420" y="0"/>
                  </a:lnTo>
                  <a:lnTo>
                    <a:pt x="0" y="5092"/>
                  </a:lnTo>
                  <a:lnTo>
                    <a:pt x="16382" y="24430"/>
                  </a:lnTo>
                  <a:lnTo>
                    <a:pt x="27660" y="28092"/>
                  </a:lnTo>
                  <a:lnTo>
                    <a:pt x="34175" y="24277"/>
                  </a:lnTo>
                  <a:lnTo>
                    <a:pt x="36271" y="21183"/>
                  </a:lnTo>
                  <a:lnTo>
                    <a:pt x="18554" y="11811"/>
                  </a:lnTo>
                  <a:lnTo>
                    <a:pt x="37922" y="11811"/>
                  </a:lnTo>
                  <a:lnTo>
                    <a:pt x="37853" y="8840"/>
                  </a:lnTo>
                  <a:lnTo>
                    <a:pt x="34761" y="3540"/>
                  </a:lnTo>
                  <a:lnTo>
                    <a:pt x="29585" y="787"/>
                  </a:lnTo>
                  <a:lnTo>
                    <a:pt x="23139" y="0"/>
                  </a:lnTo>
                  <a:close/>
                </a:path>
                <a:path w="38100" h="28575">
                  <a:moveTo>
                    <a:pt x="37922" y="11811"/>
                  </a:moveTo>
                  <a:lnTo>
                    <a:pt x="18554" y="11811"/>
                  </a:lnTo>
                  <a:lnTo>
                    <a:pt x="38049" y="17272"/>
                  </a:lnTo>
                  <a:lnTo>
                    <a:pt x="37922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5597997" y="219172"/>
            <a:ext cx="1435100" cy="541020"/>
            <a:chOff x="5597997" y="219172"/>
            <a:chExt cx="1435100" cy="541020"/>
          </a:xfrm>
        </p:grpSpPr>
        <p:sp>
          <p:nvSpPr>
            <p:cNvPr id="34" name="object 34"/>
            <p:cNvSpPr/>
            <p:nvPr/>
          </p:nvSpPr>
          <p:spPr>
            <a:xfrm>
              <a:off x="5597995" y="399300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4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63" y="129692"/>
                  </a:lnTo>
                  <a:lnTo>
                    <a:pt x="240665" y="110286"/>
                  </a:lnTo>
                  <a:close/>
                </a:path>
                <a:path w="1430654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10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4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81" y="120535"/>
                  </a:lnTo>
                  <a:lnTo>
                    <a:pt x="558190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38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26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52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26" y="360324"/>
                  </a:lnTo>
                  <a:lnTo>
                    <a:pt x="516420" y="359448"/>
                  </a:lnTo>
                  <a:lnTo>
                    <a:pt x="528916" y="357314"/>
                  </a:lnTo>
                  <a:lnTo>
                    <a:pt x="540016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74116" y="331482"/>
                  </a:lnTo>
                  <a:lnTo>
                    <a:pt x="584098" y="319646"/>
                  </a:lnTo>
                  <a:lnTo>
                    <a:pt x="589851" y="310870"/>
                  </a:lnTo>
                  <a:lnTo>
                    <a:pt x="590588" y="309359"/>
                  </a:lnTo>
                  <a:lnTo>
                    <a:pt x="594537" y="301383"/>
                  </a:lnTo>
                  <a:lnTo>
                    <a:pt x="598157" y="291198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07" y="248818"/>
                  </a:lnTo>
                  <a:lnTo>
                    <a:pt x="604088" y="229920"/>
                  </a:lnTo>
                  <a:close/>
                </a:path>
                <a:path w="1430654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4" h="360680">
                  <a:moveTo>
                    <a:pt x="928293" y="207391"/>
                  </a:moveTo>
                  <a:lnTo>
                    <a:pt x="926236" y="183603"/>
                  </a:lnTo>
                  <a:lnTo>
                    <a:pt x="920521" y="162521"/>
                  </a:lnTo>
                  <a:lnTo>
                    <a:pt x="913015" y="147789"/>
                  </a:lnTo>
                  <a:lnTo>
                    <a:pt x="911161" y="144132"/>
                  </a:lnTo>
                  <a:lnTo>
                    <a:pt x="898156" y="128447"/>
                  </a:lnTo>
                  <a:lnTo>
                    <a:pt x="882738" y="116078"/>
                  </a:lnTo>
                  <a:lnTo>
                    <a:pt x="878827" y="114046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46"/>
                  </a:lnTo>
                  <a:lnTo>
                    <a:pt x="865695" y="107175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194" y="311289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4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31" y="99758"/>
                  </a:lnTo>
                  <a:lnTo>
                    <a:pt x="1026972" y="101460"/>
                  </a:lnTo>
                  <a:lnTo>
                    <a:pt x="988656" y="116535"/>
                  </a:lnTo>
                  <a:lnTo>
                    <a:pt x="956500" y="147866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75" y="311988"/>
                  </a:lnTo>
                  <a:lnTo>
                    <a:pt x="988618" y="343090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74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888" y="294233"/>
                  </a:lnTo>
                  <a:lnTo>
                    <a:pt x="1078153" y="302475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50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24"/>
                  </a:lnTo>
                  <a:lnTo>
                    <a:pt x="1089901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35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4" h="360680">
                  <a:moveTo>
                    <a:pt x="1430172" y="183578"/>
                  </a:moveTo>
                  <a:lnTo>
                    <a:pt x="1428229" y="162013"/>
                  </a:lnTo>
                  <a:lnTo>
                    <a:pt x="1424025" y="147777"/>
                  </a:ln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696" y="99758"/>
                  </a:lnTo>
                  <a:lnTo>
                    <a:pt x="1301864" y="101701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54" y="312293"/>
                  </a:lnTo>
                  <a:lnTo>
                    <a:pt x="1313573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22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91" y="358724"/>
                  </a:lnTo>
                  <a:lnTo>
                    <a:pt x="1319009" y="360311"/>
                  </a:lnTo>
                  <a:lnTo>
                    <a:pt x="1330909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97997" y="219172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5"/>
                  </a:lnTo>
                  <a:lnTo>
                    <a:pt x="859396" y="48766"/>
                  </a:lnTo>
                  <a:lnTo>
                    <a:pt x="922032" y="52013"/>
                  </a:lnTo>
                  <a:lnTo>
                    <a:pt x="978797" y="56630"/>
                  </a:lnTo>
                  <a:lnTo>
                    <a:pt x="1030497" y="62562"/>
                  </a:lnTo>
                  <a:lnTo>
                    <a:pt x="1077939" y="69754"/>
                  </a:lnTo>
                  <a:lnTo>
                    <a:pt x="1121928" y="78149"/>
                  </a:lnTo>
                  <a:lnTo>
                    <a:pt x="1163272" y="87692"/>
                  </a:lnTo>
                  <a:lnTo>
                    <a:pt x="1202777" y="98329"/>
                  </a:lnTo>
                  <a:lnTo>
                    <a:pt x="1241250" y="110003"/>
                  </a:lnTo>
                  <a:lnTo>
                    <a:pt x="1279496" y="122659"/>
                  </a:lnTo>
                  <a:lnTo>
                    <a:pt x="1318323" y="136241"/>
                  </a:lnTo>
                  <a:lnTo>
                    <a:pt x="1341836" y="143247"/>
                  </a:lnTo>
                  <a:lnTo>
                    <a:pt x="1379269" y="152651"/>
                  </a:lnTo>
                  <a:lnTo>
                    <a:pt x="1415365" y="159296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834612" y="771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947447" y="794094"/>
            <a:ext cx="85090" cy="89535"/>
            <a:chOff x="6947447" y="794094"/>
            <a:chExt cx="85090" cy="89535"/>
          </a:xfrm>
        </p:grpSpPr>
        <p:sp>
          <p:nvSpPr>
            <p:cNvPr id="38" name="object 38"/>
            <p:cNvSpPr/>
            <p:nvPr/>
          </p:nvSpPr>
          <p:spPr>
            <a:xfrm>
              <a:off x="6970357" y="79410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29" h="89534">
                  <a:moveTo>
                    <a:pt x="33223" y="85331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51" y="57632"/>
                  </a:lnTo>
                  <a:lnTo>
                    <a:pt x="15278" y="68287"/>
                  </a:lnTo>
                  <a:lnTo>
                    <a:pt x="15151" y="68529"/>
                  </a:lnTo>
                  <a:lnTo>
                    <a:pt x="13576" y="75450"/>
                  </a:lnTo>
                  <a:lnTo>
                    <a:pt x="17284" y="81343"/>
                  </a:lnTo>
                  <a:lnTo>
                    <a:pt x="26035" y="88531"/>
                  </a:lnTo>
                  <a:lnTo>
                    <a:pt x="26441" y="88874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3223" y="85331"/>
                  </a:lnTo>
                  <a:close/>
                </a:path>
                <a:path w="62229" h="89534">
                  <a:moveTo>
                    <a:pt x="61963" y="39255"/>
                  </a:moveTo>
                  <a:lnTo>
                    <a:pt x="54152" y="0"/>
                  </a:lnTo>
                  <a:lnTo>
                    <a:pt x="16179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20256" y="49949"/>
                  </a:lnTo>
                  <a:lnTo>
                    <a:pt x="39103" y="25996"/>
                  </a:lnTo>
                  <a:lnTo>
                    <a:pt x="25666" y="53695"/>
                  </a:lnTo>
                  <a:lnTo>
                    <a:pt x="50393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7447" y="836777"/>
              <a:ext cx="38061" cy="2809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947455" y="836777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29" y="0"/>
                  </a:moveTo>
                  <a:lnTo>
                    <a:pt x="12423" y="0"/>
                  </a:lnTo>
                  <a:lnTo>
                    <a:pt x="0" y="5088"/>
                  </a:lnTo>
                  <a:lnTo>
                    <a:pt x="16373" y="24430"/>
                  </a:lnTo>
                  <a:lnTo>
                    <a:pt x="27651" y="28092"/>
                  </a:lnTo>
                  <a:lnTo>
                    <a:pt x="34166" y="24277"/>
                  </a:lnTo>
                  <a:lnTo>
                    <a:pt x="36261" y="21183"/>
                  </a:lnTo>
                  <a:lnTo>
                    <a:pt x="18545" y="11811"/>
                  </a:lnTo>
                  <a:lnTo>
                    <a:pt x="37929" y="11811"/>
                  </a:lnTo>
                  <a:lnTo>
                    <a:pt x="37862" y="8840"/>
                  </a:lnTo>
                  <a:lnTo>
                    <a:pt x="34767" y="3540"/>
                  </a:lnTo>
                  <a:lnTo>
                    <a:pt x="29585" y="787"/>
                  </a:lnTo>
                  <a:lnTo>
                    <a:pt x="23129" y="0"/>
                  </a:lnTo>
                  <a:close/>
                </a:path>
                <a:path w="38100" h="28575">
                  <a:moveTo>
                    <a:pt x="37929" y="11811"/>
                  </a:moveTo>
                  <a:lnTo>
                    <a:pt x="18545" y="11811"/>
                  </a:lnTo>
                  <a:lnTo>
                    <a:pt x="38052" y="17272"/>
                  </a:lnTo>
                  <a:lnTo>
                    <a:pt x="37929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149100" y="2766730"/>
            <a:ext cx="2935605" cy="228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marR="445134" indent="-165735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4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4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diffuseurs 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trichogrammes comme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solution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curative</a:t>
            </a:r>
            <a:endParaRPr sz="900">
              <a:latin typeface="Roboto"/>
              <a:cs typeface="Roboto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4572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miro-insectes </a:t>
            </a:r>
            <a:r>
              <a:rPr sz="900" dirty="0">
                <a:latin typeface="Roboto"/>
                <a:cs typeface="Roboto"/>
              </a:rPr>
              <a:t>invisibles à </a:t>
            </a:r>
            <a:r>
              <a:rPr sz="900" spc="-15" dirty="0">
                <a:latin typeface="Roboto"/>
                <a:cs typeface="Roboto"/>
              </a:rPr>
              <a:t>l’oeil </a:t>
            </a:r>
            <a:r>
              <a:rPr sz="900" dirty="0">
                <a:latin typeface="Roboto"/>
                <a:cs typeface="Roboto"/>
              </a:rPr>
              <a:t>nu </a:t>
            </a:r>
            <a:r>
              <a:rPr sz="900" spc="-5" dirty="0">
                <a:latin typeface="Roboto"/>
                <a:cs typeface="Roboto"/>
              </a:rPr>
              <a:t>qui s’attaquent unique-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ment </a:t>
            </a:r>
            <a:r>
              <a:rPr sz="900" dirty="0">
                <a:latin typeface="Roboto"/>
                <a:cs typeface="Roboto"/>
              </a:rPr>
              <a:t>aux </a:t>
            </a:r>
            <a:r>
              <a:rPr sz="900" spc="-5" dirty="0">
                <a:latin typeface="Roboto"/>
                <a:cs typeface="Roboto"/>
              </a:rPr>
              <a:t>œufs</a:t>
            </a:r>
            <a:r>
              <a:rPr sz="900" dirty="0">
                <a:latin typeface="Roboto"/>
                <a:cs typeface="Roboto"/>
              </a:rPr>
              <a:t> de </a:t>
            </a:r>
            <a:r>
              <a:rPr sz="900" spc="-5" dirty="0">
                <a:latin typeface="Roboto"/>
                <a:cs typeface="Roboto"/>
              </a:rPr>
              <a:t>mites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disparaissent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naturellement </a:t>
            </a:r>
            <a:r>
              <a:rPr sz="900" dirty="0">
                <a:latin typeface="Roboto"/>
                <a:cs typeface="Roboto"/>
              </a:rPr>
              <a:t> lorsqu’il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spc="-15" dirty="0">
                <a:latin typeface="Roboto"/>
                <a:cs typeface="Roboto"/>
              </a:rPr>
              <a:t>n’y</a:t>
            </a:r>
            <a:r>
              <a:rPr sz="900" dirty="0">
                <a:latin typeface="Roboto"/>
                <a:cs typeface="Roboto"/>
              </a:rPr>
              <a:t> a </a:t>
            </a:r>
            <a:r>
              <a:rPr sz="900" spc="-5" dirty="0">
                <a:latin typeface="Roboto"/>
                <a:cs typeface="Roboto"/>
              </a:rPr>
              <a:t>plus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d’œuf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 </a:t>
            </a:r>
            <a:r>
              <a:rPr sz="900" spc="-10" dirty="0">
                <a:latin typeface="Roboto"/>
                <a:cs typeface="Roboto"/>
              </a:rPr>
              <a:t>parasiter.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1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diffuseur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par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10m²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D’APPLICATION:</a:t>
            </a:r>
            <a:endParaRPr sz="900">
              <a:latin typeface="Roboto-Black"/>
              <a:cs typeface="Roboto-Black"/>
            </a:endParaRPr>
          </a:p>
          <a:p>
            <a:pPr marL="12700" marR="939165" algn="just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installer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un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diffuseur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par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semaine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dans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la</a:t>
            </a:r>
            <a:r>
              <a:rPr sz="900" spc="-5" dirty="0">
                <a:latin typeface="Roboto"/>
                <a:cs typeface="Roboto"/>
              </a:rPr>
              <a:t> zone infestée.</a:t>
            </a:r>
            <a:endParaRPr sz="900">
              <a:latin typeface="Roboto"/>
              <a:cs typeface="Roboto"/>
            </a:endParaRPr>
          </a:p>
          <a:p>
            <a:pPr marL="12700" marR="5080" algn="just">
              <a:lnSpc>
                <a:spcPts val="900"/>
              </a:lnSpc>
            </a:pPr>
            <a:r>
              <a:rPr sz="900" spc="-5" dirty="0">
                <a:latin typeface="Roboto"/>
                <a:cs typeface="Roboto"/>
              </a:rPr>
              <a:t>Une boite </a:t>
            </a:r>
            <a:r>
              <a:rPr sz="900" dirty="0">
                <a:latin typeface="Roboto"/>
                <a:cs typeface="Roboto"/>
              </a:rPr>
              <a:t>de diffuseur </a:t>
            </a:r>
            <a:r>
              <a:rPr sz="900" spc="-5" dirty="0">
                <a:latin typeface="Roboto"/>
                <a:cs typeface="Roboto"/>
              </a:rPr>
              <a:t>couvre une période </a:t>
            </a:r>
            <a:r>
              <a:rPr sz="900" dirty="0">
                <a:latin typeface="Roboto"/>
                <a:cs typeface="Roboto"/>
              </a:rPr>
              <a:t>de 4 semaines.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15" dirty="0">
                <a:latin typeface="Roboto"/>
                <a:cs typeface="Roboto"/>
              </a:rPr>
              <a:t>Afin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couvrir </a:t>
            </a:r>
            <a:r>
              <a:rPr sz="900" dirty="0">
                <a:latin typeface="Roboto"/>
                <a:cs typeface="Roboto"/>
              </a:rPr>
              <a:t>la </a:t>
            </a:r>
            <a:r>
              <a:rPr sz="900" spc="-5" dirty="0">
                <a:latin typeface="Roboto"/>
                <a:cs typeface="Roboto"/>
              </a:rPr>
              <a:t>durée </a:t>
            </a:r>
            <a:r>
              <a:rPr sz="900" dirty="0">
                <a:latin typeface="Roboto"/>
                <a:cs typeface="Roboto"/>
              </a:rPr>
              <a:t>du </a:t>
            </a:r>
            <a:r>
              <a:rPr sz="900" spc="-5" dirty="0">
                <a:latin typeface="Roboto"/>
                <a:cs typeface="Roboto"/>
              </a:rPr>
              <a:t>cycle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développement </a:t>
            </a:r>
            <a:r>
              <a:rPr sz="900" dirty="0">
                <a:latin typeface="Roboto"/>
                <a:cs typeface="Roboto"/>
              </a:rPr>
              <a:t>du </a:t>
            </a:r>
            <a:r>
              <a:rPr sz="900" spc="-10" dirty="0">
                <a:latin typeface="Roboto"/>
                <a:cs typeface="Roboto"/>
              </a:rPr>
              <a:t>ra- </a:t>
            </a:r>
            <a:r>
              <a:rPr sz="900" spc="-5" dirty="0">
                <a:latin typeface="Roboto"/>
                <a:cs typeface="Roboto"/>
              </a:rPr>
              <a:t> vageur </a:t>
            </a:r>
            <a:r>
              <a:rPr sz="900" dirty="0">
                <a:latin typeface="Roboto"/>
                <a:cs typeface="Roboto"/>
              </a:rPr>
              <a:t>(8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semaines),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il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est</a:t>
            </a:r>
            <a:r>
              <a:rPr sz="900" spc="-5" dirty="0">
                <a:latin typeface="Roboto"/>
                <a:cs typeface="Roboto"/>
              </a:rPr>
              <a:t> conseillé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renouveler l’achat.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30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95140" y="2766730"/>
            <a:ext cx="2935605" cy="228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marR="445134" indent="-165735">
              <a:lnSpc>
                <a:spcPts val="900"/>
              </a:lnSpc>
              <a:spcBef>
                <a:spcPts val="90"/>
              </a:spcBef>
              <a:buChar char="•"/>
              <a:tabLst>
                <a:tab pos="178435" algn="l"/>
              </a:tabLst>
            </a:pPr>
            <a:r>
              <a:rPr sz="900" spc="-4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4</a:t>
            </a:r>
            <a:r>
              <a:rPr sz="900" spc="-75" dirty="0">
                <a:latin typeface="Roboto"/>
                <a:cs typeface="Roboto"/>
              </a:rPr>
              <a:t> </a:t>
            </a:r>
            <a:r>
              <a:rPr sz="900" spc="-40" dirty="0">
                <a:latin typeface="Roboto"/>
                <a:cs typeface="Roboto"/>
              </a:rPr>
              <a:t>diffuseurs 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trichogrammes comme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solution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curative</a:t>
            </a:r>
            <a:endParaRPr sz="900">
              <a:latin typeface="Roboto"/>
              <a:cs typeface="Roboto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4572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miro-insectes </a:t>
            </a:r>
            <a:r>
              <a:rPr sz="900" dirty="0">
                <a:latin typeface="Roboto"/>
                <a:cs typeface="Roboto"/>
              </a:rPr>
              <a:t>invisibles à </a:t>
            </a:r>
            <a:r>
              <a:rPr sz="900" spc="-15" dirty="0">
                <a:latin typeface="Roboto"/>
                <a:cs typeface="Roboto"/>
              </a:rPr>
              <a:t>l’oeil </a:t>
            </a:r>
            <a:r>
              <a:rPr sz="900" dirty="0">
                <a:latin typeface="Roboto"/>
                <a:cs typeface="Roboto"/>
              </a:rPr>
              <a:t>nu </a:t>
            </a:r>
            <a:r>
              <a:rPr sz="900" spc="-5" dirty="0">
                <a:latin typeface="Roboto"/>
                <a:cs typeface="Roboto"/>
              </a:rPr>
              <a:t>qui s’attaquent unique-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ment </a:t>
            </a:r>
            <a:r>
              <a:rPr sz="900" dirty="0">
                <a:latin typeface="Roboto"/>
                <a:cs typeface="Roboto"/>
              </a:rPr>
              <a:t>aux </a:t>
            </a:r>
            <a:r>
              <a:rPr sz="900" spc="-5" dirty="0">
                <a:latin typeface="Roboto"/>
                <a:cs typeface="Roboto"/>
              </a:rPr>
              <a:t>œufs</a:t>
            </a:r>
            <a:r>
              <a:rPr sz="900" dirty="0">
                <a:latin typeface="Roboto"/>
                <a:cs typeface="Roboto"/>
              </a:rPr>
              <a:t> de </a:t>
            </a:r>
            <a:r>
              <a:rPr sz="900" spc="-5" dirty="0">
                <a:latin typeface="Roboto"/>
                <a:cs typeface="Roboto"/>
              </a:rPr>
              <a:t>mites </a:t>
            </a:r>
            <a:r>
              <a:rPr sz="900" dirty="0">
                <a:latin typeface="Roboto"/>
                <a:cs typeface="Roboto"/>
              </a:rPr>
              <a:t>et </a:t>
            </a:r>
            <a:r>
              <a:rPr sz="900" spc="-5" dirty="0">
                <a:latin typeface="Roboto"/>
                <a:cs typeface="Roboto"/>
              </a:rPr>
              <a:t>disparaissent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naturellement </a:t>
            </a:r>
            <a:r>
              <a:rPr sz="900" dirty="0">
                <a:latin typeface="Roboto"/>
                <a:cs typeface="Roboto"/>
              </a:rPr>
              <a:t> lorsqu’il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spc="-15" dirty="0">
                <a:latin typeface="Roboto"/>
                <a:cs typeface="Roboto"/>
              </a:rPr>
              <a:t>n’y</a:t>
            </a:r>
            <a:r>
              <a:rPr sz="900" dirty="0">
                <a:latin typeface="Roboto"/>
                <a:cs typeface="Roboto"/>
              </a:rPr>
              <a:t> a </a:t>
            </a:r>
            <a:r>
              <a:rPr sz="900" spc="-5" dirty="0">
                <a:latin typeface="Roboto"/>
                <a:cs typeface="Roboto"/>
              </a:rPr>
              <a:t>plus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d’œuf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 </a:t>
            </a:r>
            <a:r>
              <a:rPr sz="900" spc="-10" dirty="0">
                <a:latin typeface="Roboto"/>
                <a:cs typeface="Roboto"/>
              </a:rPr>
              <a:t>parasiter.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latin typeface="Roboto"/>
                <a:cs typeface="Roboto"/>
              </a:rPr>
              <a:t>1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diffuseur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par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10m²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</a:t>
            </a:r>
            <a:r>
              <a:rPr sz="900" b="1" spc="15" dirty="0">
                <a:latin typeface="Roboto-Black"/>
                <a:cs typeface="Roboto-Black"/>
              </a:rPr>
              <a:t> 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41275" marR="939165" indent="-28575" algn="just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installer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un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diffuseur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par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semaine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dans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la</a:t>
            </a:r>
            <a:r>
              <a:rPr sz="900" spc="-5" dirty="0">
                <a:latin typeface="Roboto"/>
                <a:cs typeface="Roboto"/>
              </a:rPr>
              <a:t> zone infestée.</a:t>
            </a:r>
            <a:endParaRPr sz="900">
              <a:latin typeface="Roboto"/>
              <a:cs typeface="Roboto"/>
            </a:endParaRPr>
          </a:p>
          <a:p>
            <a:pPr marL="12700" marR="5080" algn="just">
              <a:lnSpc>
                <a:spcPts val="900"/>
              </a:lnSpc>
            </a:pPr>
            <a:r>
              <a:rPr sz="900" spc="-5" dirty="0">
                <a:latin typeface="Roboto"/>
                <a:cs typeface="Roboto"/>
              </a:rPr>
              <a:t>Une boite </a:t>
            </a:r>
            <a:r>
              <a:rPr sz="900" dirty="0">
                <a:latin typeface="Roboto"/>
                <a:cs typeface="Roboto"/>
              </a:rPr>
              <a:t>de diffuseur </a:t>
            </a:r>
            <a:r>
              <a:rPr sz="900" spc="-5" dirty="0">
                <a:latin typeface="Roboto"/>
                <a:cs typeface="Roboto"/>
              </a:rPr>
              <a:t>couvre une période </a:t>
            </a:r>
            <a:r>
              <a:rPr sz="900" dirty="0">
                <a:latin typeface="Roboto"/>
                <a:cs typeface="Roboto"/>
              </a:rPr>
              <a:t>de 4 semaines.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15" dirty="0">
                <a:latin typeface="Roboto"/>
                <a:cs typeface="Roboto"/>
              </a:rPr>
              <a:t>Afin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couvrir </a:t>
            </a:r>
            <a:r>
              <a:rPr sz="900" dirty="0">
                <a:latin typeface="Roboto"/>
                <a:cs typeface="Roboto"/>
              </a:rPr>
              <a:t>la </a:t>
            </a:r>
            <a:r>
              <a:rPr sz="900" spc="-5" dirty="0">
                <a:latin typeface="Roboto"/>
                <a:cs typeface="Roboto"/>
              </a:rPr>
              <a:t>durée </a:t>
            </a:r>
            <a:r>
              <a:rPr sz="900" dirty="0">
                <a:latin typeface="Roboto"/>
                <a:cs typeface="Roboto"/>
              </a:rPr>
              <a:t>du </a:t>
            </a:r>
            <a:r>
              <a:rPr sz="900" spc="-5" dirty="0">
                <a:latin typeface="Roboto"/>
                <a:cs typeface="Roboto"/>
              </a:rPr>
              <a:t>cycle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développement </a:t>
            </a:r>
            <a:r>
              <a:rPr sz="900" dirty="0">
                <a:latin typeface="Roboto"/>
                <a:cs typeface="Roboto"/>
              </a:rPr>
              <a:t>du </a:t>
            </a:r>
            <a:r>
              <a:rPr sz="900" spc="-10" dirty="0">
                <a:latin typeface="Roboto"/>
                <a:cs typeface="Roboto"/>
              </a:rPr>
              <a:t>ra- </a:t>
            </a:r>
            <a:r>
              <a:rPr sz="900" spc="-5" dirty="0">
                <a:latin typeface="Roboto"/>
                <a:cs typeface="Roboto"/>
              </a:rPr>
              <a:t> vageur </a:t>
            </a:r>
            <a:r>
              <a:rPr sz="900" dirty="0">
                <a:latin typeface="Roboto"/>
                <a:cs typeface="Roboto"/>
              </a:rPr>
              <a:t>(8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semaines),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il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est</a:t>
            </a:r>
            <a:r>
              <a:rPr sz="900" spc="-5" dirty="0">
                <a:latin typeface="Roboto"/>
                <a:cs typeface="Roboto"/>
              </a:rPr>
              <a:t> conseillé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 </a:t>
            </a:r>
            <a:r>
              <a:rPr sz="900" spc="-5" dirty="0">
                <a:latin typeface="Roboto"/>
                <a:cs typeface="Roboto"/>
              </a:rPr>
              <a:t>renouveler l’achat.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900" b="1" spc="-10" dirty="0">
                <a:latin typeface="Roboto-Black"/>
                <a:cs typeface="Roboto-Black"/>
              </a:rPr>
              <a:t>Période</a:t>
            </a:r>
            <a:r>
              <a:rPr sz="900" b="1" spc="-30" dirty="0">
                <a:latin typeface="Roboto-Black"/>
                <a:cs typeface="Roboto-Black"/>
              </a:rPr>
              <a:t> </a:t>
            </a:r>
            <a:r>
              <a:rPr sz="900" b="1" spc="-15" dirty="0">
                <a:latin typeface="Roboto-Black"/>
                <a:cs typeface="Roboto-Black"/>
              </a:rPr>
              <a:t>d’application</a:t>
            </a:r>
            <a:r>
              <a:rPr sz="900" b="1" spc="-2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</p:txBody>
      </p:sp>
      <p:sp>
        <p:nvSpPr>
          <p:cNvPr id="43" name="object 43"/>
          <p:cNvSpPr txBox="1"/>
          <p:nvPr/>
        </p:nvSpPr>
        <p:spPr>
          <a:xfrm rot="300000">
            <a:off x="3995873" y="5805141"/>
            <a:ext cx="42941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-21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75" dirty="0">
                <a:solidFill>
                  <a:srgbClr val="FFFFFF"/>
                </a:solidFill>
                <a:latin typeface="Arial"/>
                <a:cs typeface="Arial"/>
              </a:rPr>
              <a:t>PIÈGE</a:t>
            </a:r>
            <a:endParaRPr sz="9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300000">
            <a:off x="3980680" y="6009876"/>
            <a:ext cx="95318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47" baseline="2923" dirty="0">
                <a:solidFill>
                  <a:srgbClr val="FFFFFF"/>
                </a:solidFill>
                <a:latin typeface="Arial"/>
                <a:cs typeface="Arial"/>
              </a:rPr>
              <a:t>DÉTECTION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endParaRPr sz="9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300000">
            <a:off x="3961610" y="6187263"/>
            <a:ext cx="96389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32" baseline="5847" dirty="0">
                <a:solidFill>
                  <a:srgbClr val="FFFFFF"/>
                </a:solidFill>
                <a:latin typeface="Arial"/>
                <a:cs typeface="Arial"/>
              </a:rPr>
              <a:t>MITES-ALIMEN</a:t>
            </a:r>
            <a:r>
              <a:rPr sz="950" spc="-155" dirty="0">
                <a:solidFill>
                  <a:srgbClr val="FFFFFF"/>
                </a:solidFill>
                <a:latin typeface="Arial"/>
                <a:cs typeface="Arial"/>
              </a:rPr>
              <a:t>TAIRES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300000">
            <a:off x="3942944" y="6361347"/>
            <a:ext cx="91162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30" baseline="292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17" baseline="2923" dirty="0">
                <a:solidFill>
                  <a:srgbClr val="FFFFFF"/>
                </a:solidFill>
                <a:latin typeface="Arial"/>
                <a:cs typeface="Arial"/>
              </a:rPr>
              <a:t>VEC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307" baseline="2923" dirty="0">
                <a:solidFill>
                  <a:srgbClr val="FFFFFF"/>
                </a:solidFill>
                <a:latin typeface="Arial"/>
                <a:cs typeface="Arial"/>
              </a:rPr>
              <a:t>PHÉ</a:t>
            </a:r>
            <a:r>
              <a:rPr sz="1425" spc="-434" baseline="2923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OMONES</a:t>
            </a:r>
            <a:endParaRPr sz="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300000">
            <a:off x="9341857" y="5805203"/>
            <a:ext cx="42941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-21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75" dirty="0">
                <a:solidFill>
                  <a:srgbClr val="FFFFFF"/>
                </a:solidFill>
                <a:latin typeface="Arial"/>
                <a:cs typeface="Arial"/>
              </a:rPr>
              <a:t>PIÈGE</a:t>
            </a:r>
            <a:endParaRPr sz="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300000">
            <a:off x="9326663" y="6009938"/>
            <a:ext cx="95318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47" baseline="2923" dirty="0">
                <a:solidFill>
                  <a:srgbClr val="FFFFFF"/>
                </a:solidFill>
                <a:latin typeface="Arial"/>
                <a:cs typeface="Arial"/>
              </a:rPr>
              <a:t>DÉTECTION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endParaRPr sz="9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300000">
            <a:off x="9307594" y="6187324"/>
            <a:ext cx="96389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32" baseline="5847" dirty="0">
                <a:solidFill>
                  <a:srgbClr val="FFFFFF"/>
                </a:solidFill>
                <a:latin typeface="Arial"/>
                <a:cs typeface="Arial"/>
              </a:rPr>
              <a:t>MITES-ALIMEN</a:t>
            </a:r>
            <a:r>
              <a:rPr sz="950" spc="-155" dirty="0">
                <a:solidFill>
                  <a:srgbClr val="FFFFFF"/>
                </a:solidFill>
                <a:latin typeface="Arial"/>
                <a:cs typeface="Arial"/>
              </a:rPr>
              <a:t>TAIRES</a:t>
            </a:r>
            <a:endParaRPr sz="9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300000">
            <a:off x="9288927" y="6361408"/>
            <a:ext cx="91162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30" baseline="292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17" baseline="2923" dirty="0">
                <a:solidFill>
                  <a:srgbClr val="FFFFFF"/>
                </a:solidFill>
                <a:latin typeface="Arial"/>
                <a:cs typeface="Arial"/>
              </a:rPr>
              <a:t>VEC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307" baseline="2923" dirty="0">
                <a:solidFill>
                  <a:srgbClr val="FFFFFF"/>
                </a:solidFill>
                <a:latin typeface="Arial"/>
                <a:cs typeface="Arial"/>
              </a:rPr>
              <a:t>PHÉ</a:t>
            </a:r>
            <a:r>
              <a:rPr sz="1425" spc="-434" baseline="2923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OMONES</a:t>
            </a:r>
            <a:endParaRPr sz="950">
              <a:latin typeface="Arial"/>
              <a:cs typeface="Arial"/>
            </a:endParaRPr>
          </a:p>
        </p:txBody>
      </p:sp>
      <p:pic>
        <p:nvPicPr>
          <p:cNvPr id="51" name="object 5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02000" y="3708005"/>
            <a:ext cx="779995" cy="58703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47999" y="3708005"/>
            <a:ext cx="779995" cy="587032"/>
          </a:xfrm>
          <a:prstGeom prst="rect">
            <a:avLst/>
          </a:prstGeom>
        </p:spPr>
      </p:pic>
      <p:graphicFrame>
        <p:nvGraphicFramePr>
          <p:cNvPr id="53" name="object 53"/>
          <p:cNvGraphicFramePr>
            <a:graphicFrameLocks noGrp="1"/>
          </p:cNvGraphicFramePr>
          <p:nvPr/>
        </p:nvGraphicFramePr>
        <p:xfrm>
          <a:off x="2149198" y="5076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7495198" y="5076003"/>
          <a:ext cx="2704465" cy="15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1997" y="228173"/>
            <a:ext cx="1435100" cy="541020"/>
            <a:chOff x="251997" y="228173"/>
            <a:chExt cx="1435100" cy="541020"/>
          </a:xfrm>
        </p:grpSpPr>
        <p:sp>
          <p:nvSpPr>
            <p:cNvPr id="4" name="object 4"/>
            <p:cNvSpPr/>
            <p:nvPr/>
          </p:nvSpPr>
          <p:spPr>
            <a:xfrm>
              <a:off x="251993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705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23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5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203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39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13" y="360337"/>
                  </a:lnTo>
                  <a:lnTo>
                    <a:pt x="516407" y="359460"/>
                  </a:lnTo>
                  <a:lnTo>
                    <a:pt x="528916" y="357327"/>
                  </a:lnTo>
                  <a:lnTo>
                    <a:pt x="540029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31"/>
                  </a:lnTo>
                  <a:lnTo>
                    <a:pt x="604088" y="229933"/>
                  </a:lnTo>
                  <a:close/>
                </a:path>
                <a:path w="1430655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34"/>
                  </a:lnTo>
                  <a:lnTo>
                    <a:pt x="898156" y="128447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43" y="99758"/>
                  </a:lnTo>
                  <a:lnTo>
                    <a:pt x="1026985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5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8" name="object 8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70177" y="371480"/>
            <a:ext cx="6976109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POURQUOI</a:t>
            </a:r>
            <a:r>
              <a:rPr spc="-65" dirty="0"/>
              <a:t> </a:t>
            </a:r>
            <a:r>
              <a:rPr spc="-170" dirty="0"/>
              <a:t>CHOISI</a:t>
            </a:r>
            <a:r>
              <a:rPr spc="-190" dirty="0"/>
              <a:t>R</a:t>
            </a:r>
            <a:r>
              <a:rPr spc="-70" dirty="0"/>
              <a:t> </a:t>
            </a:r>
            <a:r>
              <a:rPr spc="-120" dirty="0"/>
              <a:t>L</a:t>
            </a:r>
            <a:r>
              <a:rPr spc="-270" dirty="0"/>
              <a:t>A</a:t>
            </a:r>
            <a:r>
              <a:rPr spc="-65" dirty="0"/>
              <a:t> </a:t>
            </a:r>
            <a:r>
              <a:rPr spc="-295" dirty="0"/>
              <a:t>GAMM</a:t>
            </a:r>
            <a:r>
              <a:rPr spc="-210" dirty="0"/>
              <a:t>E</a:t>
            </a:r>
            <a:r>
              <a:rPr spc="-70" dirty="0"/>
              <a:t> </a:t>
            </a:r>
            <a:r>
              <a:rPr spc="-180" dirty="0"/>
              <a:t>D</a:t>
            </a:r>
            <a:r>
              <a:rPr spc="-80" dirty="0"/>
              <a:t>’</a:t>
            </a:r>
            <a:r>
              <a:rPr spc="-290" dirty="0"/>
              <a:t>A</a:t>
            </a:r>
            <a:r>
              <a:rPr spc="-135" dirty="0"/>
              <a:t>UXIL</a:t>
            </a:r>
            <a:r>
              <a:rPr spc="-55" dirty="0"/>
              <a:t>I</a:t>
            </a:r>
            <a:r>
              <a:rPr spc="-180" dirty="0"/>
              <a:t>AIRE</a:t>
            </a:r>
            <a:r>
              <a:rPr spc="-195" dirty="0"/>
              <a:t>S</a:t>
            </a:r>
            <a:r>
              <a:rPr spc="-65" dirty="0"/>
              <a:t> </a:t>
            </a:r>
            <a:r>
              <a:rPr spc="-200" dirty="0"/>
              <a:t>PR</a:t>
            </a:r>
            <a:r>
              <a:rPr spc="-250" dirty="0"/>
              <a:t>O</a:t>
            </a:r>
            <a:r>
              <a:rPr spc="-229" dirty="0"/>
              <a:t>TE</a:t>
            </a:r>
            <a:r>
              <a:rPr spc="-285" dirty="0"/>
              <a:t>C</a:t>
            </a:r>
            <a:r>
              <a:rPr spc="-375" dirty="0"/>
              <a:t>T</a:t>
            </a:r>
            <a:r>
              <a:rPr spc="-270" dirty="0"/>
              <a:t>A</a:t>
            </a:r>
            <a:r>
              <a:rPr spc="-65" dirty="0"/>
              <a:t> </a:t>
            </a:r>
            <a:r>
              <a:rPr spc="-130" dirty="0"/>
              <a:t>?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5058004" y="4524618"/>
            <a:ext cx="819785" cy="819785"/>
            <a:chOff x="5058004" y="4524618"/>
            <a:chExt cx="819785" cy="819785"/>
          </a:xfrm>
        </p:grpSpPr>
        <p:sp>
          <p:nvSpPr>
            <p:cNvPr id="13" name="object 13"/>
            <p:cNvSpPr/>
            <p:nvPr/>
          </p:nvSpPr>
          <p:spPr>
            <a:xfrm>
              <a:off x="5058003" y="4524628"/>
              <a:ext cx="819785" cy="819785"/>
            </a:xfrm>
            <a:custGeom>
              <a:avLst/>
              <a:gdLst/>
              <a:ahLst/>
              <a:cxnLst/>
              <a:rect l="l" t="t" r="r" b="b"/>
              <a:pathLst>
                <a:path w="819785" h="819785">
                  <a:moveTo>
                    <a:pt x="676071" y="386499"/>
                  </a:moveTo>
                  <a:lnTo>
                    <a:pt x="670674" y="380365"/>
                  </a:lnTo>
                  <a:lnTo>
                    <a:pt x="669328" y="379361"/>
                  </a:lnTo>
                  <a:lnTo>
                    <a:pt x="667829" y="378675"/>
                  </a:lnTo>
                  <a:lnTo>
                    <a:pt x="620534" y="331787"/>
                  </a:lnTo>
                  <a:lnTo>
                    <a:pt x="618871" y="330530"/>
                  </a:lnTo>
                  <a:lnTo>
                    <a:pt x="616902" y="329742"/>
                  </a:lnTo>
                  <a:lnTo>
                    <a:pt x="614832" y="329501"/>
                  </a:lnTo>
                  <a:lnTo>
                    <a:pt x="585647" y="329501"/>
                  </a:lnTo>
                  <a:lnTo>
                    <a:pt x="583476" y="316979"/>
                  </a:lnTo>
                  <a:lnTo>
                    <a:pt x="582129" y="310870"/>
                  </a:lnTo>
                  <a:lnTo>
                    <a:pt x="624674" y="302768"/>
                  </a:lnTo>
                  <a:lnTo>
                    <a:pt x="628357" y="299173"/>
                  </a:lnTo>
                  <a:lnTo>
                    <a:pt x="645160" y="222986"/>
                  </a:lnTo>
                  <a:lnTo>
                    <a:pt x="646734" y="216611"/>
                  </a:lnTo>
                  <a:lnTo>
                    <a:pt x="642848" y="210159"/>
                  </a:lnTo>
                  <a:lnTo>
                    <a:pt x="629856" y="207048"/>
                  </a:lnTo>
                  <a:lnTo>
                    <a:pt x="623582" y="210972"/>
                  </a:lnTo>
                  <a:lnTo>
                    <a:pt x="607898" y="281482"/>
                  </a:lnTo>
                  <a:lnTo>
                    <a:pt x="575614" y="287578"/>
                  </a:lnTo>
                  <a:lnTo>
                    <a:pt x="573798" y="281622"/>
                  </a:lnTo>
                  <a:lnTo>
                    <a:pt x="571220" y="275907"/>
                  </a:lnTo>
                  <a:lnTo>
                    <a:pt x="567956" y="270611"/>
                  </a:lnTo>
                  <a:lnTo>
                    <a:pt x="446862" y="270611"/>
                  </a:lnTo>
                  <a:lnTo>
                    <a:pt x="443560" y="276021"/>
                  </a:lnTo>
                  <a:lnTo>
                    <a:pt x="440982" y="281825"/>
                  </a:lnTo>
                  <a:lnTo>
                    <a:pt x="439204" y="287896"/>
                  </a:lnTo>
                  <a:lnTo>
                    <a:pt x="406908" y="281787"/>
                  </a:lnTo>
                  <a:lnTo>
                    <a:pt x="392836" y="217817"/>
                  </a:lnTo>
                  <a:lnTo>
                    <a:pt x="390931" y="211531"/>
                  </a:lnTo>
                  <a:lnTo>
                    <a:pt x="384289" y="207962"/>
                  </a:lnTo>
                  <a:lnTo>
                    <a:pt x="372389" y="211556"/>
                  </a:lnTo>
                  <a:lnTo>
                    <a:pt x="368846" y="217093"/>
                  </a:lnTo>
                  <a:lnTo>
                    <a:pt x="369646" y="222885"/>
                  </a:lnTo>
                  <a:lnTo>
                    <a:pt x="386499" y="299034"/>
                  </a:lnTo>
                  <a:lnTo>
                    <a:pt x="390156" y="302615"/>
                  </a:lnTo>
                  <a:lnTo>
                    <a:pt x="432676" y="310769"/>
                  </a:lnTo>
                  <a:lnTo>
                    <a:pt x="430199" y="323189"/>
                  </a:lnTo>
                  <a:lnTo>
                    <a:pt x="429260" y="329399"/>
                  </a:lnTo>
                  <a:lnTo>
                    <a:pt x="399669" y="329399"/>
                  </a:lnTo>
                  <a:lnTo>
                    <a:pt x="397560" y="329615"/>
                  </a:lnTo>
                  <a:lnTo>
                    <a:pt x="395554" y="330403"/>
                  </a:lnTo>
                  <a:lnTo>
                    <a:pt x="393865" y="331685"/>
                  </a:lnTo>
                  <a:lnTo>
                    <a:pt x="346989" y="378675"/>
                  </a:lnTo>
                  <a:lnTo>
                    <a:pt x="341744" y="382587"/>
                  </a:lnTo>
                  <a:lnTo>
                    <a:pt x="340690" y="390017"/>
                  </a:lnTo>
                  <a:lnTo>
                    <a:pt x="348513" y="400469"/>
                  </a:lnTo>
                  <a:lnTo>
                    <a:pt x="355930" y="401535"/>
                  </a:lnTo>
                  <a:lnTo>
                    <a:pt x="361162" y="397624"/>
                  </a:lnTo>
                  <a:lnTo>
                    <a:pt x="405879" y="352590"/>
                  </a:lnTo>
                  <a:lnTo>
                    <a:pt x="426567" y="352590"/>
                  </a:lnTo>
                  <a:lnTo>
                    <a:pt x="426605" y="368071"/>
                  </a:lnTo>
                  <a:lnTo>
                    <a:pt x="427329" y="374230"/>
                  </a:lnTo>
                  <a:lnTo>
                    <a:pt x="428752" y="380225"/>
                  </a:lnTo>
                  <a:lnTo>
                    <a:pt x="394690" y="388734"/>
                  </a:lnTo>
                  <a:lnTo>
                    <a:pt x="391579" y="391528"/>
                  </a:lnTo>
                  <a:lnTo>
                    <a:pt x="363270" y="469087"/>
                  </a:lnTo>
                  <a:lnTo>
                    <a:pt x="366420" y="475881"/>
                  </a:lnTo>
                  <a:lnTo>
                    <a:pt x="373849" y="478599"/>
                  </a:lnTo>
                  <a:lnTo>
                    <a:pt x="376580" y="478878"/>
                  </a:lnTo>
                  <a:lnTo>
                    <a:pt x="381571" y="478891"/>
                  </a:lnTo>
                  <a:lnTo>
                    <a:pt x="386029" y="475792"/>
                  </a:lnTo>
                  <a:lnTo>
                    <a:pt x="410324" y="409003"/>
                  </a:lnTo>
                  <a:lnTo>
                    <a:pt x="437642" y="402170"/>
                  </a:lnTo>
                  <a:lnTo>
                    <a:pt x="448183" y="416267"/>
                  </a:lnTo>
                  <a:lnTo>
                    <a:pt x="461365" y="427596"/>
                  </a:lnTo>
                  <a:lnTo>
                    <a:pt x="476694" y="435825"/>
                  </a:lnTo>
                  <a:lnTo>
                    <a:pt x="493636" y="440575"/>
                  </a:lnTo>
                  <a:lnTo>
                    <a:pt x="497471" y="439331"/>
                  </a:lnTo>
                  <a:lnTo>
                    <a:pt x="497471" y="347713"/>
                  </a:lnTo>
                  <a:lnTo>
                    <a:pt x="502107" y="343065"/>
                  </a:lnTo>
                  <a:lnTo>
                    <a:pt x="513537" y="343065"/>
                  </a:lnTo>
                  <a:lnTo>
                    <a:pt x="518172" y="347713"/>
                  </a:lnTo>
                  <a:lnTo>
                    <a:pt x="518172" y="439547"/>
                  </a:lnTo>
                  <a:lnTo>
                    <a:pt x="521995" y="440791"/>
                  </a:lnTo>
                  <a:lnTo>
                    <a:pt x="538949" y="436054"/>
                  </a:lnTo>
                  <a:lnTo>
                    <a:pt x="554291" y="427850"/>
                  </a:lnTo>
                  <a:lnTo>
                    <a:pt x="567474" y="416496"/>
                  </a:lnTo>
                  <a:lnTo>
                    <a:pt x="577989" y="402386"/>
                  </a:lnTo>
                  <a:lnTo>
                    <a:pt x="605320" y="409206"/>
                  </a:lnTo>
                  <a:lnTo>
                    <a:pt x="629653" y="475996"/>
                  </a:lnTo>
                  <a:lnTo>
                    <a:pt x="634085" y="479107"/>
                  </a:lnTo>
                  <a:lnTo>
                    <a:pt x="640422" y="479044"/>
                  </a:lnTo>
                  <a:lnTo>
                    <a:pt x="643089" y="478358"/>
                  </a:lnTo>
                  <a:lnTo>
                    <a:pt x="649211" y="476084"/>
                  </a:lnTo>
                  <a:lnTo>
                    <a:pt x="652360" y="469290"/>
                  </a:lnTo>
                  <a:lnTo>
                    <a:pt x="623633" y="391109"/>
                  </a:lnTo>
                  <a:lnTo>
                    <a:pt x="620534" y="388315"/>
                  </a:lnTo>
                  <a:lnTo>
                    <a:pt x="586473" y="379818"/>
                  </a:lnTo>
                  <a:lnTo>
                    <a:pt x="587883" y="373811"/>
                  </a:lnTo>
                  <a:lnTo>
                    <a:pt x="588619" y="367665"/>
                  </a:lnTo>
                  <a:lnTo>
                    <a:pt x="588657" y="352171"/>
                  </a:lnTo>
                  <a:lnTo>
                    <a:pt x="609358" y="352171"/>
                  </a:lnTo>
                  <a:lnTo>
                    <a:pt x="654062" y="397205"/>
                  </a:lnTo>
                  <a:lnTo>
                    <a:pt x="658368" y="402094"/>
                  </a:lnTo>
                  <a:lnTo>
                    <a:pt x="665822" y="402564"/>
                  </a:lnTo>
                  <a:lnTo>
                    <a:pt x="675614" y="393954"/>
                  </a:lnTo>
                  <a:lnTo>
                    <a:pt x="676071" y="386499"/>
                  </a:lnTo>
                  <a:close/>
                </a:path>
                <a:path w="819785" h="819785">
                  <a:moveTo>
                    <a:pt x="819391" y="291642"/>
                  </a:moveTo>
                  <a:lnTo>
                    <a:pt x="813663" y="248551"/>
                  </a:lnTo>
                  <a:lnTo>
                    <a:pt x="802017" y="206590"/>
                  </a:lnTo>
                  <a:lnTo>
                    <a:pt x="784517" y="166446"/>
                  </a:lnTo>
                  <a:lnTo>
                    <a:pt x="761250" y="128778"/>
                  </a:lnTo>
                  <a:lnTo>
                    <a:pt x="755802" y="122288"/>
                  </a:lnTo>
                  <a:lnTo>
                    <a:pt x="755802" y="312013"/>
                  </a:lnTo>
                  <a:lnTo>
                    <a:pt x="750760" y="362077"/>
                  </a:lnTo>
                  <a:lnTo>
                    <a:pt x="736282" y="408711"/>
                  </a:lnTo>
                  <a:lnTo>
                    <a:pt x="713384" y="450913"/>
                  </a:lnTo>
                  <a:lnTo>
                    <a:pt x="683044" y="487680"/>
                  </a:lnTo>
                  <a:lnTo>
                    <a:pt x="646290" y="518020"/>
                  </a:lnTo>
                  <a:lnTo>
                    <a:pt x="604088" y="540918"/>
                  </a:lnTo>
                  <a:lnTo>
                    <a:pt x="557466" y="555396"/>
                  </a:lnTo>
                  <a:lnTo>
                    <a:pt x="507403" y="560451"/>
                  </a:lnTo>
                  <a:lnTo>
                    <a:pt x="487375" y="558380"/>
                  </a:lnTo>
                  <a:lnTo>
                    <a:pt x="428205" y="546163"/>
                  </a:lnTo>
                  <a:lnTo>
                    <a:pt x="368706" y="517804"/>
                  </a:lnTo>
                  <a:lnTo>
                    <a:pt x="331965" y="487476"/>
                  </a:lnTo>
                  <a:lnTo>
                    <a:pt x="301650" y="450735"/>
                  </a:lnTo>
                  <a:lnTo>
                    <a:pt x="278714" y="408584"/>
                  </a:lnTo>
                  <a:lnTo>
                    <a:pt x="264172" y="362013"/>
                  </a:lnTo>
                  <a:lnTo>
                    <a:pt x="259003" y="312013"/>
                  </a:lnTo>
                  <a:lnTo>
                    <a:pt x="264058" y="261950"/>
                  </a:lnTo>
                  <a:lnTo>
                    <a:pt x="278523" y="215315"/>
                  </a:lnTo>
                  <a:lnTo>
                    <a:pt x="301434" y="173113"/>
                  </a:lnTo>
                  <a:lnTo>
                    <a:pt x="331762" y="136347"/>
                  </a:lnTo>
                  <a:lnTo>
                    <a:pt x="368528" y="106006"/>
                  </a:lnTo>
                  <a:lnTo>
                    <a:pt x="410718" y="83096"/>
                  </a:lnTo>
                  <a:lnTo>
                    <a:pt x="457339" y="68618"/>
                  </a:lnTo>
                  <a:lnTo>
                    <a:pt x="507403" y="63576"/>
                  </a:lnTo>
                  <a:lnTo>
                    <a:pt x="557466" y="68618"/>
                  </a:lnTo>
                  <a:lnTo>
                    <a:pt x="604088" y="83096"/>
                  </a:lnTo>
                  <a:lnTo>
                    <a:pt x="646290" y="106006"/>
                  </a:lnTo>
                  <a:lnTo>
                    <a:pt x="683044" y="136347"/>
                  </a:lnTo>
                  <a:lnTo>
                    <a:pt x="713384" y="173113"/>
                  </a:lnTo>
                  <a:lnTo>
                    <a:pt x="736282" y="215315"/>
                  </a:lnTo>
                  <a:lnTo>
                    <a:pt x="750760" y="261950"/>
                  </a:lnTo>
                  <a:lnTo>
                    <a:pt x="755802" y="312013"/>
                  </a:lnTo>
                  <a:lnTo>
                    <a:pt x="755802" y="122288"/>
                  </a:lnTo>
                  <a:lnTo>
                    <a:pt x="697776" y="63576"/>
                  </a:lnTo>
                  <a:lnTo>
                    <a:pt x="659206" y="38277"/>
                  </a:lnTo>
                  <a:lnTo>
                    <a:pt x="618363" y="19354"/>
                  </a:lnTo>
                  <a:lnTo>
                    <a:pt x="575932" y="6731"/>
                  </a:lnTo>
                  <a:lnTo>
                    <a:pt x="532612" y="304"/>
                  </a:lnTo>
                  <a:lnTo>
                    <a:pt x="489077" y="0"/>
                  </a:lnTo>
                  <a:lnTo>
                    <a:pt x="445998" y="5715"/>
                  </a:lnTo>
                  <a:lnTo>
                    <a:pt x="404050" y="17373"/>
                  </a:lnTo>
                  <a:lnTo>
                    <a:pt x="363905" y="34874"/>
                  </a:lnTo>
                  <a:lnTo>
                    <a:pt x="326250" y="58140"/>
                  </a:lnTo>
                  <a:lnTo>
                    <a:pt x="291744" y="87071"/>
                  </a:lnTo>
                  <a:lnTo>
                    <a:pt x="261073" y="121577"/>
                  </a:lnTo>
                  <a:lnTo>
                    <a:pt x="235724" y="160324"/>
                  </a:lnTo>
                  <a:lnTo>
                    <a:pt x="216700" y="201574"/>
                  </a:lnTo>
                  <a:lnTo>
                    <a:pt x="204025" y="244627"/>
                  </a:lnTo>
                  <a:lnTo>
                    <a:pt x="197688" y="288747"/>
                  </a:lnTo>
                  <a:lnTo>
                    <a:pt x="197688" y="333222"/>
                  </a:lnTo>
                  <a:lnTo>
                    <a:pt x="204025" y="377342"/>
                  </a:lnTo>
                  <a:lnTo>
                    <a:pt x="216700" y="420395"/>
                  </a:lnTo>
                  <a:lnTo>
                    <a:pt x="235724" y="461657"/>
                  </a:lnTo>
                  <a:lnTo>
                    <a:pt x="261073" y="500405"/>
                  </a:lnTo>
                  <a:lnTo>
                    <a:pt x="215328" y="546163"/>
                  </a:lnTo>
                  <a:lnTo>
                    <a:pt x="164744" y="555282"/>
                  </a:lnTo>
                  <a:lnTo>
                    <a:pt x="21475" y="695540"/>
                  </a:lnTo>
                  <a:lnTo>
                    <a:pt x="0" y="746658"/>
                  </a:lnTo>
                  <a:lnTo>
                    <a:pt x="5156" y="773963"/>
                  </a:lnTo>
                  <a:lnTo>
                    <a:pt x="20942" y="798017"/>
                  </a:lnTo>
                  <a:lnTo>
                    <a:pt x="21475" y="798537"/>
                  </a:lnTo>
                  <a:lnTo>
                    <a:pt x="45440" y="814451"/>
                  </a:lnTo>
                  <a:lnTo>
                    <a:pt x="72707" y="819759"/>
                  </a:lnTo>
                  <a:lnTo>
                    <a:pt x="99961" y="814451"/>
                  </a:lnTo>
                  <a:lnTo>
                    <a:pt x="253822" y="668616"/>
                  </a:lnTo>
                  <a:lnTo>
                    <a:pt x="274853" y="621969"/>
                  </a:lnTo>
                  <a:lnTo>
                    <a:pt x="274904" y="621665"/>
                  </a:lnTo>
                  <a:lnTo>
                    <a:pt x="273799" y="604126"/>
                  </a:lnTo>
                  <a:lnTo>
                    <a:pt x="319036" y="558380"/>
                  </a:lnTo>
                  <a:lnTo>
                    <a:pt x="357644" y="583692"/>
                  </a:lnTo>
                  <a:lnTo>
                    <a:pt x="398500" y="602615"/>
                  </a:lnTo>
                  <a:lnTo>
                    <a:pt x="440918" y="615238"/>
                  </a:lnTo>
                  <a:lnTo>
                    <a:pt x="484238" y="621665"/>
                  </a:lnTo>
                  <a:lnTo>
                    <a:pt x="527773" y="621969"/>
                  </a:lnTo>
                  <a:lnTo>
                    <a:pt x="570852" y="616254"/>
                  </a:lnTo>
                  <a:lnTo>
                    <a:pt x="612800" y="604596"/>
                  </a:lnTo>
                  <a:lnTo>
                    <a:pt x="652945" y="587095"/>
                  </a:lnTo>
                  <a:lnTo>
                    <a:pt x="690613" y="563841"/>
                  </a:lnTo>
                  <a:lnTo>
                    <a:pt x="694651" y="560451"/>
                  </a:lnTo>
                  <a:lnTo>
                    <a:pt x="725106" y="534911"/>
                  </a:lnTo>
                  <a:lnTo>
                    <a:pt x="755777" y="500405"/>
                  </a:lnTo>
                  <a:lnTo>
                    <a:pt x="781088" y="461797"/>
                  </a:lnTo>
                  <a:lnTo>
                    <a:pt x="800023" y="420928"/>
                  </a:lnTo>
                  <a:lnTo>
                    <a:pt x="812647" y="378510"/>
                  </a:lnTo>
                  <a:lnTo>
                    <a:pt x="819073" y="335178"/>
                  </a:lnTo>
                  <a:lnTo>
                    <a:pt x="819391" y="291642"/>
                  </a:lnTo>
                  <a:close/>
                </a:path>
              </a:pathLst>
            </a:custGeom>
            <a:solidFill>
              <a:srgbClr val="0524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9268" y="4649541"/>
              <a:ext cx="133045" cy="124980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4886048" y="2184008"/>
            <a:ext cx="520700" cy="313055"/>
          </a:xfrm>
          <a:custGeom>
            <a:avLst/>
            <a:gdLst/>
            <a:ahLst/>
            <a:cxnLst/>
            <a:rect l="l" t="t" r="r" b="b"/>
            <a:pathLst>
              <a:path w="520700" h="313055">
                <a:moveTo>
                  <a:pt x="260111" y="0"/>
                </a:moveTo>
                <a:lnTo>
                  <a:pt x="203549" y="7701"/>
                </a:lnTo>
                <a:lnTo>
                  <a:pt x="151097" y="27872"/>
                </a:lnTo>
                <a:lnTo>
                  <a:pt x="103978" y="56113"/>
                </a:lnTo>
                <a:lnTo>
                  <a:pt x="63411" y="88023"/>
                </a:lnTo>
                <a:lnTo>
                  <a:pt x="30619" y="119202"/>
                </a:lnTo>
                <a:lnTo>
                  <a:pt x="1547" y="154672"/>
                </a:lnTo>
                <a:lnTo>
                  <a:pt x="0" y="164998"/>
                </a:lnTo>
                <a:lnTo>
                  <a:pt x="2140" y="175239"/>
                </a:lnTo>
                <a:lnTo>
                  <a:pt x="32066" y="207802"/>
                </a:lnTo>
                <a:lnTo>
                  <a:pt x="64863" y="235416"/>
                </a:lnTo>
                <a:lnTo>
                  <a:pt x="105259" y="263491"/>
                </a:lnTo>
                <a:lnTo>
                  <a:pt x="152060" y="288238"/>
                </a:lnTo>
                <a:lnTo>
                  <a:pt x="204076" y="305866"/>
                </a:lnTo>
                <a:lnTo>
                  <a:pt x="260111" y="312585"/>
                </a:lnTo>
                <a:lnTo>
                  <a:pt x="316149" y="305866"/>
                </a:lnTo>
                <a:lnTo>
                  <a:pt x="368159" y="288234"/>
                </a:lnTo>
                <a:lnTo>
                  <a:pt x="414959" y="263477"/>
                </a:lnTo>
                <a:lnTo>
                  <a:pt x="432649" y="251180"/>
                </a:lnTo>
                <a:lnTo>
                  <a:pt x="193360" y="251180"/>
                </a:lnTo>
                <a:lnTo>
                  <a:pt x="155951" y="234652"/>
                </a:lnTo>
                <a:lnTo>
                  <a:pt x="120607" y="214390"/>
                </a:lnTo>
                <a:lnTo>
                  <a:pt x="87573" y="190567"/>
                </a:lnTo>
                <a:lnTo>
                  <a:pt x="57115" y="163360"/>
                </a:lnTo>
                <a:lnTo>
                  <a:pt x="85907" y="134288"/>
                </a:lnTo>
                <a:lnTo>
                  <a:pt x="117338" y="108250"/>
                </a:lnTo>
                <a:lnTo>
                  <a:pt x="151169" y="85423"/>
                </a:lnTo>
                <a:lnTo>
                  <a:pt x="187163" y="65989"/>
                </a:lnTo>
                <a:lnTo>
                  <a:pt x="428747" y="65989"/>
                </a:lnTo>
                <a:lnTo>
                  <a:pt x="416193" y="56113"/>
                </a:lnTo>
                <a:lnTo>
                  <a:pt x="369073" y="27872"/>
                </a:lnTo>
                <a:lnTo>
                  <a:pt x="316634" y="7701"/>
                </a:lnTo>
                <a:lnTo>
                  <a:pt x="260111" y="0"/>
                </a:lnTo>
                <a:close/>
              </a:path>
              <a:path w="520700" h="313055">
                <a:moveTo>
                  <a:pt x="333073" y="65989"/>
                </a:moveTo>
                <a:lnTo>
                  <a:pt x="187163" y="65989"/>
                </a:lnTo>
                <a:lnTo>
                  <a:pt x="157792" y="101429"/>
                </a:lnTo>
                <a:lnTo>
                  <a:pt x="144729" y="143921"/>
                </a:lnTo>
                <a:lnTo>
                  <a:pt x="148529" y="188220"/>
                </a:lnTo>
                <a:lnTo>
                  <a:pt x="169751" y="229082"/>
                </a:lnTo>
                <a:lnTo>
                  <a:pt x="193360" y="251180"/>
                </a:lnTo>
                <a:lnTo>
                  <a:pt x="326875" y="251180"/>
                </a:lnTo>
                <a:lnTo>
                  <a:pt x="358528" y="217707"/>
                </a:lnTo>
                <a:lnTo>
                  <a:pt x="374361" y="176118"/>
                </a:lnTo>
                <a:lnTo>
                  <a:pt x="373467" y="131617"/>
                </a:lnTo>
                <a:lnTo>
                  <a:pt x="354942" y="89408"/>
                </a:lnTo>
                <a:lnTo>
                  <a:pt x="333073" y="65989"/>
                </a:lnTo>
                <a:close/>
              </a:path>
              <a:path w="520700" h="313055">
                <a:moveTo>
                  <a:pt x="428747" y="65989"/>
                </a:moveTo>
                <a:lnTo>
                  <a:pt x="333073" y="65989"/>
                </a:lnTo>
                <a:lnTo>
                  <a:pt x="369052" y="85436"/>
                </a:lnTo>
                <a:lnTo>
                  <a:pt x="402878" y="108264"/>
                </a:lnTo>
                <a:lnTo>
                  <a:pt x="434314" y="134297"/>
                </a:lnTo>
                <a:lnTo>
                  <a:pt x="463121" y="163360"/>
                </a:lnTo>
                <a:lnTo>
                  <a:pt x="432603" y="190585"/>
                </a:lnTo>
                <a:lnTo>
                  <a:pt x="399520" y="214418"/>
                </a:lnTo>
                <a:lnTo>
                  <a:pt x="364170" y="234677"/>
                </a:lnTo>
                <a:lnTo>
                  <a:pt x="326875" y="251180"/>
                </a:lnTo>
                <a:lnTo>
                  <a:pt x="432649" y="251180"/>
                </a:lnTo>
                <a:lnTo>
                  <a:pt x="488199" y="207736"/>
                </a:lnTo>
                <a:lnTo>
                  <a:pt x="518040" y="175341"/>
                </a:lnTo>
                <a:lnTo>
                  <a:pt x="520204" y="165060"/>
                </a:lnTo>
                <a:lnTo>
                  <a:pt x="518619" y="154652"/>
                </a:lnTo>
                <a:lnTo>
                  <a:pt x="513286" y="145249"/>
                </a:lnTo>
                <a:lnTo>
                  <a:pt x="489534" y="119202"/>
                </a:lnTo>
                <a:lnTo>
                  <a:pt x="456758" y="88023"/>
                </a:lnTo>
                <a:lnTo>
                  <a:pt x="428747" y="65989"/>
                </a:lnTo>
                <a:close/>
              </a:path>
            </a:pathLst>
          </a:custGeom>
          <a:solidFill>
            <a:srgbClr val="0524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55794" y="2184008"/>
            <a:ext cx="520700" cy="313055"/>
          </a:xfrm>
          <a:custGeom>
            <a:avLst/>
            <a:gdLst/>
            <a:ahLst/>
            <a:cxnLst/>
            <a:rect l="l" t="t" r="r" b="b"/>
            <a:pathLst>
              <a:path w="520700" h="313055">
                <a:moveTo>
                  <a:pt x="260111" y="0"/>
                </a:moveTo>
                <a:lnTo>
                  <a:pt x="203377" y="7701"/>
                </a:lnTo>
                <a:lnTo>
                  <a:pt x="150877" y="27872"/>
                </a:lnTo>
                <a:lnTo>
                  <a:pt x="103792" y="56113"/>
                </a:lnTo>
                <a:lnTo>
                  <a:pt x="63301" y="88023"/>
                </a:lnTo>
                <a:lnTo>
                  <a:pt x="30584" y="119202"/>
                </a:lnTo>
                <a:lnTo>
                  <a:pt x="1547" y="154672"/>
                </a:lnTo>
                <a:lnTo>
                  <a:pt x="0" y="164998"/>
                </a:lnTo>
                <a:lnTo>
                  <a:pt x="2140" y="175239"/>
                </a:lnTo>
                <a:lnTo>
                  <a:pt x="32066" y="207802"/>
                </a:lnTo>
                <a:lnTo>
                  <a:pt x="64863" y="235416"/>
                </a:lnTo>
                <a:lnTo>
                  <a:pt x="105259" y="263491"/>
                </a:lnTo>
                <a:lnTo>
                  <a:pt x="152060" y="288238"/>
                </a:lnTo>
                <a:lnTo>
                  <a:pt x="204076" y="305866"/>
                </a:lnTo>
                <a:lnTo>
                  <a:pt x="260111" y="312585"/>
                </a:lnTo>
                <a:lnTo>
                  <a:pt x="316150" y="305866"/>
                </a:lnTo>
                <a:lnTo>
                  <a:pt x="368162" y="288234"/>
                </a:lnTo>
                <a:lnTo>
                  <a:pt x="414962" y="263477"/>
                </a:lnTo>
                <a:lnTo>
                  <a:pt x="432651" y="251180"/>
                </a:lnTo>
                <a:lnTo>
                  <a:pt x="193360" y="251180"/>
                </a:lnTo>
                <a:lnTo>
                  <a:pt x="155951" y="234652"/>
                </a:lnTo>
                <a:lnTo>
                  <a:pt x="120607" y="214390"/>
                </a:lnTo>
                <a:lnTo>
                  <a:pt x="87573" y="190567"/>
                </a:lnTo>
                <a:lnTo>
                  <a:pt x="57115" y="163360"/>
                </a:lnTo>
                <a:lnTo>
                  <a:pt x="85907" y="134288"/>
                </a:lnTo>
                <a:lnTo>
                  <a:pt x="117338" y="108250"/>
                </a:lnTo>
                <a:lnTo>
                  <a:pt x="151169" y="85423"/>
                </a:lnTo>
                <a:lnTo>
                  <a:pt x="187163" y="65989"/>
                </a:lnTo>
                <a:lnTo>
                  <a:pt x="429153" y="65989"/>
                </a:lnTo>
                <a:lnTo>
                  <a:pt x="416617" y="56113"/>
                </a:lnTo>
                <a:lnTo>
                  <a:pt x="369463" y="27872"/>
                </a:lnTo>
                <a:lnTo>
                  <a:pt x="316886" y="7701"/>
                </a:lnTo>
                <a:lnTo>
                  <a:pt x="260111" y="0"/>
                </a:lnTo>
                <a:close/>
              </a:path>
              <a:path w="520700" h="313055">
                <a:moveTo>
                  <a:pt x="333073" y="65989"/>
                </a:moveTo>
                <a:lnTo>
                  <a:pt x="187163" y="65989"/>
                </a:lnTo>
                <a:lnTo>
                  <a:pt x="157792" y="101429"/>
                </a:lnTo>
                <a:lnTo>
                  <a:pt x="144729" y="143921"/>
                </a:lnTo>
                <a:lnTo>
                  <a:pt x="148529" y="188220"/>
                </a:lnTo>
                <a:lnTo>
                  <a:pt x="169751" y="229082"/>
                </a:lnTo>
                <a:lnTo>
                  <a:pt x="193360" y="251180"/>
                </a:lnTo>
                <a:lnTo>
                  <a:pt x="326875" y="251180"/>
                </a:lnTo>
                <a:lnTo>
                  <a:pt x="358528" y="217707"/>
                </a:lnTo>
                <a:lnTo>
                  <a:pt x="374361" y="176118"/>
                </a:lnTo>
                <a:lnTo>
                  <a:pt x="373467" y="131617"/>
                </a:lnTo>
                <a:lnTo>
                  <a:pt x="354942" y="89408"/>
                </a:lnTo>
                <a:lnTo>
                  <a:pt x="333073" y="65989"/>
                </a:lnTo>
                <a:close/>
              </a:path>
              <a:path w="520700" h="313055">
                <a:moveTo>
                  <a:pt x="429153" y="65989"/>
                </a:moveTo>
                <a:lnTo>
                  <a:pt x="333073" y="65989"/>
                </a:lnTo>
                <a:lnTo>
                  <a:pt x="369056" y="85436"/>
                </a:lnTo>
                <a:lnTo>
                  <a:pt x="402890" y="108264"/>
                </a:lnTo>
                <a:lnTo>
                  <a:pt x="434330" y="134297"/>
                </a:lnTo>
                <a:lnTo>
                  <a:pt x="463134" y="163360"/>
                </a:lnTo>
                <a:lnTo>
                  <a:pt x="432619" y="190585"/>
                </a:lnTo>
                <a:lnTo>
                  <a:pt x="399531" y="214418"/>
                </a:lnTo>
                <a:lnTo>
                  <a:pt x="364174" y="234677"/>
                </a:lnTo>
                <a:lnTo>
                  <a:pt x="326875" y="251180"/>
                </a:lnTo>
                <a:lnTo>
                  <a:pt x="432651" y="251180"/>
                </a:lnTo>
                <a:lnTo>
                  <a:pt x="488196" y="207736"/>
                </a:lnTo>
                <a:lnTo>
                  <a:pt x="518038" y="175341"/>
                </a:lnTo>
                <a:lnTo>
                  <a:pt x="520193" y="165060"/>
                </a:lnTo>
                <a:lnTo>
                  <a:pt x="518601" y="154652"/>
                </a:lnTo>
                <a:lnTo>
                  <a:pt x="513286" y="145249"/>
                </a:lnTo>
                <a:lnTo>
                  <a:pt x="489754" y="119202"/>
                </a:lnTo>
                <a:lnTo>
                  <a:pt x="457122" y="88023"/>
                </a:lnTo>
                <a:lnTo>
                  <a:pt x="429153" y="65989"/>
                </a:lnTo>
                <a:close/>
              </a:path>
            </a:pathLst>
          </a:custGeom>
          <a:solidFill>
            <a:srgbClr val="0524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92002" y="1968006"/>
            <a:ext cx="956944" cy="671830"/>
          </a:xfrm>
          <a:custGeom>
            <a:avLst/>
            <a:gdLst/>
            <a:ahLst/>
            <a:cxnLst/>
            <a:rect l="l" t="t" r="r" b="b"/>
            <a:pathLst>
              <a:path w="956945" h="671830">
                <a:moveTo>
                  <a:pt x="872490" y="0"/>
                </a:moveTo>
                <a:lnTo>
                  <a:pt x="342582" y="501015"/>
                </a:lnTo>
                <a:lnTo>
                  <a:pt x="87972" y="240157"/>
                </a:lnTo>
                <a:lnTo>
                  <a:pt x="0" y="324002"/>
                </a:lnTo>
                <a:lnTo>
                  <a:pt x="338442" y="671804"/>
                </a:lnTo>
                <a:lnTo>
                  <a:pt x="427456" y="589000"/>
                </a:lnTo>
                <a:lnTo>
                  <a:pt x="956322" y="86956"/>
                </a:lnTo>
                <a:lnTo>
                  <a:pt x="872490" y="0"/>
                </a:lnTo>
                <a:close/>
              </a:path>
            </a:pathLst>
          </a:custGeom>
          <a:solidFill>
            <a:srgbClr val="0524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91996" y="4578003"/>
            <a:ext cx="786765" cy="786765"/>
          </a:xfrm>
          <a:custGeom>
            <a:avLst/>
            <a:gdLst/>
            <a:ahLst/>
            <a:cxnLst/>
            <a:rect l="l" t="t" r="r" b="b"/>
            <a:pathLst>
              <a:path w="786765" h="786764">
                <a:moveTo>
                  <a:pt x="393306" y="0"/>
                </a:moveTo>
                <a:lnTo>
                  <a:pt x="343942" y="3062"/>
                </a:lnTo>
                <a:lnTo>
                  <a:pt x="296416" y="12003"/>
                </a:lnTo>
                <a:lnTo>
                  <a:pt x="251095" y="26456"/>
                </a:lnTo>
                <a:lnTo>
                  <a:pt x="208347" y="46054"/>
                </a:lnTo>
                <a:lnTo>
                  <a:pt x="168539" y="70429"/>
                </a:lnTo>
                <a:lnTo>
                  <a:pt x="132038" y="99214"/>
                </a:lnTo>
                <a:lnTo>
                  <a:pt x="99212" y="132042"/>
                </a:lnTo>
                <a:lnTo>
                  <a:pt x="70428" y="168545"/>
                </a:lnTo>
                <a:lnTo>
                  <a:pt x="46053" y="208355"/>
                </a:lnTo>
                <a:lnTo>
                  <a:pt x="26456" y="251107"/>
                </a:lnTo>
                <a:lnTo>
                  <a:pt x="12003" y="296432"/>
                </a:lnTo>
                <a:lnTo>
                  <a:pt x="3062" y="343962"/>
                </a:lnTo>
                <a:lnTo>
                  <a:pt x="0" y="393331"/>
                </a:lnTo>
                <a:lnTo>
                  <a:pt x="3062" y="442698"/>
                </a:lnTo>
                <a:lnTo>
                  <a:pt x="12003" y="490228"/>
                </a:lnTo>
                <a:lnTo>
                  <a:pt x="26456" y="535554"/>
                </a:lnTo>
                <a:lnTo>
                  <a:pt x="46053" y="578307"/>
                </a:lnTo>
                <a:lnTo>
                  <a:pt x="70428" y="618121"/>
                </a:lnTo>
                <a:lnTo>
                  <a:pt x="99212" y="654627"/>
                </a:lnTo>
                <a:lnTo>
                  <a:pt x="132038" y="687458"/>
                </a:lnTo>
                <a:lnTo>
                  <a:pt x="168539" y="716247"/>
                </a:lnTo>
                <a:lnTo>
                  <a:pt x="208347" y="740626"/>
                </a:lnTo>
                <a:lnTo>
                  <a:pt x="251095" y="760227"/>
                </a:lnTo>
                <a:lnTo>
                  <a:pt x="296416" y="774683"/>
                </a:lnTo>
                <a:lnTo>
                  <a:pt x="343942" y="783626"/>
                </a:lnTo>
                <a:lnTo>
                  <a:pt x="393306" y="786688"/>
                </a:lnTo>
                <a:lnTo>
                  <a:pt x="442667" y="783626"/>
                </a:lnTo>
                <a:lnTo>
                  <a:pt x="490190" y="774683"/>
                </a:lnTo>
                <a:lnTo>
                  <a:pt x="535508" y="760227"/>
                </a:lnTo>
                <a:lnTo>
                  <a:pt x="578253" y="740626"/>
                </a:lnTo>
                <a:lnTo>
                  <a:pt x="618059" y="716247"/>
                </a:lnTo>
                <a:lnTo>
                  <a:pt x="654557" y="687458"/>
                </a:lnTo>
                <a:lnTo>
                  <a:pt x="658844" y="683171"/>
                </a:lnTo>
                <a:lnTo>
                  <a:pt x="289801" y="683171"/>
                </a:lnTo>
                <a:lnTo>
                  <a:pt x="289801" y="621068"/>
                </a:lnTo>
                <a:lnTo>
                  <a:pt x="362254" y="621068"/>
                </a:lnTo>
                <a:lnTo>
                  <a:pt x="362254" y="310515"/>
                </a:lnTo>
                <a:lnTo>
                  <a:pt x="300151" y="310515"/>
                </a:lnTo>
                <a:lnTo>
                  <a:pt x="300151" y="248412"/>
                </a:lnTo>
                <a:lnTo>
                  <a:pt x="758897" y="248412"/>
                </a:lnTo>
                <a:lnTo>
                  <a:pt x="740536" y="208355"/>
                </a:lnTo>
                <a:lnTo>
                  <a:pt x="739712" y="207010"/>
                </a:lnTo>
                <a:lnTo>
                  <a:pt x="372605" y="207010"/>
                </a:lnTo>
                <a:lnTo>
                  <a:pt x="352292" y="202997"/>
                </a:lnTo>
                <a:lnTo>
                  <a:pt x="335861" y="191995"/>
                </a:lnTo>
                <a:lnTo>
                  <a:pt x="324863" y="175559"/>
                </a:lnTo>
                <a:lnTo>
                  <a:pt x="320852" y="155244"/>
                </a:lnTo>
                <a:lnTo>
                  <a:pt x="324863" y="134931"/>
                </a:lnTo>
                <a:lnTo>
                  <a:pt x="335861" y="118500"/>
                </a:lnTo>
                <a:lnTo>
                  <a:pt x="352292" y="107503"/>
                </a:lnTo>
                <a:lnTo>
                  <a:pt x="372605" y="103492"/>
                </a:lnTo>
                <a:lnTo>
                  <a:pt x="658835" y="103492"/>
                </a:lnTo>
                <a:lnTo>
                  <a:pt x="654557" y="99214"/>
                </a:lnTo>
                <a:lnTo>
                  <a:pt x="618059" y="70429"/>
                </a:lnTo>
                <a:lnTo>
                  <a:pt x="578253" y="46054"/>
                </a:lnTo>
                <a:lnTo>
                  <a:pt x="535508" y="26456"/>
                </a:lnTo>
                <a:lnTo>
                  <a:pt x="490190" y="12003"/>
                </a:lnTo>
                <a:lnTo>
                  <a:pt x="442667" y="3062"/>
                </a:lnTo>
                <a:lnTo>
                  <a:pt x="393306" y="0"/>
                </a:lnTo>
                <a:close/>
              </a:path>
              <a:path w="786765" h="786764">
                <a:moveTo>
                  <a:pt x="758897" y="248412"/>
                </a:moveTo>
                <a:lnTo>
                  <a:pt x="424345" y="248412"/>
                </a:lnTo>
                <a:lnTo>
                  <a:pt x="424345" y="621068"/>
                </a:lnTo>
                <a:lnTo>
                  <a:pt x="496798" y="621068"/>
                </a:lnTo>
                <a:lnTo>
                  <a:pt x="496798" y="683171"/>
                </a:lnTo>
                <a:lnTo>
                  <a:pt x="658844" y="683171"/>
                </a:lnTo>
                <a:lnTo>
                  <a:pt x="687381" y="654627"/>
                </a:lnTo>
                <a:lnTo>
                  <a:pt x="716163" y="618121"/>
                </a:lnTo>
                <a:lnTo>
                  <a:pt x="740536" y="578307"/>
                </a:lnTo>
                <a:lnTo>
                  <a:pt x="760132" y="535554"/>
                </a:lnTo>
                <a:lnTo>
                  <a:pt x="774584" y="490228"/>
                </a:lnTo>
                <a:lnTo>
                  <a:pt x="783525" y="442698"/>
                </a:lnTo>
                <a:lnTo>
                  <a:pt x="786587" y="393331"/>
                </a:lnTo>
                <a:lnTo>
                  <a:pt x="783525" y="343962"/>
                </a:lnTo>
                <a:lnTo>
                  <a:pt x="774584" y="296432"/>
                </a:lnTo>
                <a:lnTo>
                  <a:pt x="760132" y="251107"/>
                </a:lnTo>
                <a:lnTo>
                  <a:pt x="758897" y="248412"/>
                </a:lnTo>
                <a:close/>
              </a:path>
              <a:path w="786765" h="786764">
                <a:moveTo>
                  <a:pt x="658835" y="103492"/>
                </a:moveTo>
                <a:lnTo>
                  <a:pt x="372605" y="103492"/>
                </a:lnTo>
                <a:lnTo>
                  <a:pt x="392916" y="107503"/>
                </a:lnTo>
                <a:lnTo>
                  <a:pt x="409343" y="118500"/>
                </a:lnTo>
                <a:lnTo>
                  <a:pt x="420336" y="134931"/>
                </a:lnTo>
                <a:lnTo>
                  <a:pt x="424345" y="155244"/>
                </a:lnTo>
                <a:lnTo>
                  <a:pt x="420336" y="175559"/>
                </a:lnTo>
                <a:lnTo>
                  <a:pt x="409343" y="191995"/>
                </a:lnTo>
                <a:lnTo>
                  <a:pt x="392916" y="202997"/>
                </a:lnTo>
                <a:lnTo>
                  <a:pt x="372605" y="207010"/>
                </a:lnTo>
                <a:lnTo>
                  <a:pt x="739712" y="207010"/>
                </a:lnTo>
                <a:lnTo>
                  <a:pt x="716163" y="168545"/>
                </a:lnTo>
                <a:lnTo>
                  <a:pt x="687381" y="132042"/>
                </a:lnTo>
                <a:lnTo>
                  <a:pt x="658835" y="103492"/>
                </a:lnTo>
                <a:close/>
              </a:path>
            </a:pathLst>
          </a:custGeom>
          <a:solidFill>
            <a:srgbClr val="0524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54098" y="2369286"/>
            <a:ext cx="321310" cy="321310"/>
          </a:xfrm>
          <a:custGeom>
            <a:avLst/>
            <a:gdLst/>
            <a:ahLst/>
            <a:cxnLst/>
            <a:rect l="l" t="t" r="r" b="b"/>
            <a:pathLst>
              <a:path w="321310" h="321310">
                <a:moveTo>
                  <a:pt x="320852" y="0"/>
                </a:moveTo>
                <a:lnTo>
                  <a:pt x="0" y="0"/>
                </a:lnTo>
                <a:lnTo>
                  <a:pt x="0" y="320890"/>
                </a:lnTo>
                <a:lnTo>
                  <a:pt x="320852" y="320890"/>
                </a:lnTo>
                <a:lnTo>
                  <a:pt x="320852" y="0"/>
                </a:lnTo>
                <a:close/>
              </a:path>
            </a:pathLst>
          </a:custGeom>
          <a:solidFill>
            <a:srgbClr val="0524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37053" y="2369286"/>
            <a:ext cx="321310" cy="321310"/>
          </a:xfrm>
          <a:custGeom>
            <a:avLst/>
            <a:gdLst/>
            <a:ahLst/>
            <a:cxnLst/>
            <a:rect l="l" t="t" r="r" b="b"/>
            <a:pathLst>
              <a:path w="321310" h="321310">
                <a:moveTo>
                  <a:pt x="320852" y="0"/>
                </a:moveTo>
                <a:lnTo>
                  <a:pt x="0" y="0"/>
                </a:lnTo>
                <a:lnTo>
                  <a:pt x="0" y="320890"/>
                </a:lnTo>
                <a:lnTo>
                  <a:pt x="320852" y="320890"/>
                </a:lnTo>
                <a:lnTo>
                  <a:pt x="320852" y="0"/>
                </a:lnTo>
                <a:close/>
              </a:path>
            </a:pathLst>
          </a:custGeom>
          <a:solidFill>
            <a:srgbClr val="0524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54098" y="1871408"/>
            <a:ext cx="704215" cy="436245"/>
          </a:xfrm>
          <a:custGeom>
            <a:avLst/>
            <a:gdLst/>
            <a:ahLst/>
            <a:cxnLst/>
            <a:rect l="l" t="t" r="r" b="b"/>
            <a:pathLst>
              <a:path w="704214" h="436244">
                <a:moveTo>
                  <a:pt x="320852" y="218376"/>
                </a:moveTo>
                <a:lnTo>
                  <a:pt x="0" y="218376"/>
                </a:lnTo>
                <a:lnTo>
                  <a:pt x="0" y="435762"/>
                </a:lnTo>
                <a:lnTo>
                  <a:pt x="320852" y="435762"/>
                </a:lnTo>
                <a:lnTo>
                  <a:pt x="320852" y="218376"/>
                </a:lnTo>
                <a:close/>
              </a:path>
              <a:path w="704214" h="436244">
                <a:moveTo>
                  <a:pt x="558888" y="113842"/>
                </a:moveTo>
                <a:lnTo>
                  <a:pt x="445046" y="113842"/>
                </a:lnTo>
                <a:lnTo>
                  <a:pt x="507136" y="51739"/>
                </a:lnTo>
                <a:lnTo>
                  <a:pt x="463664" y="7251"/>
                </a:lnTo>
                <a:lnTo>
                  <a:pt x="382943" y="87960"/>
                </a:lnTo>
                <a:lnTo>
                  <a:pt x="382943" y="0"/>
                </a:lnTo>
                <a:lnTo>
                  <a:pt x="320840" y="0"/>
                </a:lnTo>
                <a:lnTo>
                  <a:pt x="320840" y="87960"/>
                </a:lnTo>
                <a:lnTo>
                  <a:pt x="240106" y="7251"/>
                </a:lnTo>
                <a:lnTo>
                  <a:pt x="196646" y="51739"/>
                </a:lnTo>
                <a:lnTo>
                  <a:pt x="258737" y="113842"/>
                </a:lnTo>
                <a:lnTo>
                  <a:pt x="144894" y="113842"/>
                </a:lnTo>
                <a:lnTo>
                  <a:pt x="144894" y="175945"/>
                </a:lnTo>
                <a:lnTo>
                  <a:pt x="558888" y="175945"/>
                </a:lnTo>
                <a:lnTo>
                  <a:pt x="558888" y="113842"/>
                </a:lnTo>
                <a:close/>
              </a:path>
              <a:path w="704214" h="436244">
                <a:moveTo>
                  <a:pt x="703808" y="218401"/>
                </a:moveTo>
                <a:lnTo>
                  <a:pt x="382955" y="218401"/>
                </a:lnTo>
                <a:lnTo>
                  <a:pt x="382955" y="435762"/>
                </a:lnTo>
                <a:lnTo>
                  <a:pt x="703808" y="435762"/>
                </a:lnTo>
                <a:lnTo>
                  <a:pt x="703808" y="218401"/>
                </a:lnTo>
                <a:close/>
              </a:path>
            </a:pathLst>
          </a:custGeom>
          <a:solidFill>
            <a:srgbClr val="0524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304625" y="3004795"/>
            <a:ext cx="2201545" cy="830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5"/>
              </a:spcBef>
            </a:pPr>
            <a:r>
              <a:rPr sz="1300" b="1" dirty="0">
                <a:solidFill>
                  <a:srgbClr val="05242E"/>
                </a:solidFill>
                <a:latin typeface="Roboto-Black"/>
                <a:cs typeface="Roboto-Black"/>
              </a:rPr>
              <a:t>ARMOSA</a:t>
            </a:r>
            <a:r>
              <a:rPr sz="1300" b="1" spc="-5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dirty="0">
                <a:solidFill>
                  <a:srgbClr val="05242E"/>
                </a:solidFill>
                <a:latin typeface="Roboto-Black"/>
                <a:cs typeface="Roboto-Black"/>
              </a:rPr>
              <a:t>OFFRE</a:t>
            </a:r>
            <a:r>
              <a:rPr sz="1300" b="1" spc="-4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UN</a:t>
            </a:r>
            <a:r>
              <a:rPr sz="1300" b="1" spc="-4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-5" dirty="0">
                <a:solidFill>
                  <a:srgbClr val="05242E"/>
                </a:solidFill>
                <a:latin typeface="Roboto-Black"/>
                <a:cs typeface="Roboto-Black"/>
              </a:rPr>
              <a:t>CADEAU </a:t>
            </a:r>
            <a:r>
              <a:rPr sz="1300" b="1" spc="-31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UTILE,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LE </a:t>
            </a:r>
            <a:r>
              <a:rPr sz="1300" b="1" dirty="0">
                <a:solidFill>
                  <a:srgbClr val="05242E"/>
                </a:solidFill>
                <a:latin typeface="Roboto-Black"/>
                <a:cs typeface="Roboto-Black"/>
              </a:rPr>
              <a:t>CONSOMMATEUR </a:t>
            </a:r>
            <a:r>
              <a:rPr sz="1300" b="1" spc="-31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NE </a:t>
            </a:r>
            <a:r>
              <a:rPr sz="1300" b="1" dirty="0">
                <a:solidFill>
                  <a:srgbClr val="05242E"/>
                </a:solidFill>
                <a:latin typeface="Roboto-Black"/>
                <a:cs typeface="Roboto-Black"/>
              </a:rPr>
              <a:t>DOIT </a:t>
            </a:r>
            <a:r>
              <a:rPr sz="1300" b="1" spc="-30" dirty="0">
                <a:solidFill>
                  <a:srgbClr val="05242E"/>
                </a:solidFill>
                <a:latin typeface="Roboto-Black"/>
                <a:cs typeface="Roboto-Black"/>
              </a:rPr>
              <a:t>PAS </a:t>
            </a:r>
            <a:r>
              <a:rPr sz="1300" b="1" spc="-15" dirty="0">
                <a:solidFill>
                  <a:srgbClr val="05242E"/>
                </a:solidFill>
                <a:latin typeface="Roboto-Black"/>
                <a:cs typeface="Roboto-Black"/>
              </a:rPr>
              <a:t>REPARTIR </a:t>
            </a:r>
            <a:r>
              <a:rPr sz="1300" b="1" spc="-1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dirty="0">
                <a:solidFill>
                  <a:srgbClr val="05242E"/>
                </a:solidFill>
                <a:latin typeface="Roboto-Black"/>
                <a:cs typeface="Roboto-Black"/>
              </a:rPr>
              <a:t>AVEC</a:t>
            </a:r>
            <a:r>
              <a:rPr sz="1300" b="1" spc="-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UNE</a:t>
            </a:r>
            <a:r>
              <a:rPr sz="1300" b="1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BOITE</a:t>
            </a:r>
            <a:r>
              <a:rPr sz="1300" b="1" spc="-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VIDE</a:t>
            </a:r>
            <a:endParaRPr sz="1300">
              <a:latin typeface="Roboto-Black"/>
              <a:cs typeface="Roboto-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17999" y="2893090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6004" y="0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06840" y="1680004"/>
            <a:ext cx="0" cy="2323465"/>
          </a:xfrm>
          <a:custGeom>
            <a:avLst/>
            <a:gdLst/>
            <a:ahLst/>
            <a:cxnLst/>
            <a:rect l="l" t="t" r="r" b="b"/>
            <a:pathLst>
              <a:path h="2323465">
                <a:moveTo>
                  <a:pt x="0" y="0"/>
                </a:moveTo>
                <a:lnTo>
                  <a:pt x="0" y="2323211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296079" y="3004795"/>
            <a:ext cx="222313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2145" marR="5080" indent="-640080">
              <a:lnSpc>
                <a:spcPct val="101499"/>
              </a:lnSpc>
              <a:spcBef>
                <a:spcPts val="95"/>
              </a:spcBef>
            </a:pP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UN</a:t>
            </a:r>
            <a:r>
              <a:rPr sz="1300" b="1" spc="-13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25" dirty="0">
                <a:solidFill>
                  <a:srgbClr val="05242E"/>
                </a:solidFill>
                <a:latin typeface="Roboto-Black"/>
                <a:cs typeface="Roboto-Black"/>
              </a:rPr>
              <a:t>M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ARK</a:t>
            </a:r>
            <a:r>
              <a:rPr sz="1300" b="1" spc="20" dirty="0">
                <a:solidFill>
                  <a:srgbClr val="05242E"/>
                </a:solidFill>
                <a:latin typeface="Roboto-Black"/>
                <a:cs typeface="Roboto-Black"/>
              </a:rPr>
              <a:t>E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TIN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G</a:t>
            </a:r>
            <a:r>
              <a:rPr sz="1300" b="1" spc="-13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-70" dirty="0">
                <a:solidFill>
                  <a:srgbClr val="05242E"/>
                </a:solidFill>
                <a:latin typeface="Roboto-Black"/>
                <a:cs typeface="Roboto-Black"/>
              </a:rPr>
              <a:t>A</a:t>
            </a:r>
            <a:r>
              <a:rPr sz="1300" b="1" spc="20" dirty="0">
                <a:solidFill>
                  <a:srgbClr val="05242E"/>
                </a:solidFill>
                <a:latin typeface="Roboto-Black"/>
                <a:cs typeface="Roboto-Black"/>
              </a:rPr>
              <a:t>T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TR</a:t>
            </a:r>
            <a:r>
              <a:rPr sz="1300" b="1" spc="-90" dirty="0">
                <a:solidFill>
                  <a:srgbClr val="05242E"/>
                </a:solidFill>
                <a:latin typeface="Roboto-Black"/>
                <a:cs typeface="Roboto-Black"/>
              </a:rPr>
              <a:t>AY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A</a:t>
            </a:r>
            <a:r>
              <a:rPr sz="1300" b="1" spc="-10" dirty="0">
                <a:solidFill>
                  <a:srgbClr val="05242E"/>
                </a:solidFill>
                <a:latin typeface="Roboto-Black"/>
                <a:cs typeface="Roboto-Black"/>
              </a:rPr>
              <a:t>N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T  </a:t>
            </a:r>
            <a:r>
              <a:rPr sz="1300" b="1" spc="15" dirty="0">
                <a:solidFill>
                  <a:srgbClr val="05242E"/>
                </a:solidFill>
                <a:latin typeface="Roboto-Black"/>
                <a:cs typeface="Roboto-Black"/>
              </a:rPr>
              <a:t>ET</a:t>
            </a:r>
            <a:r>
              <a:rPr sz="1300" b="1" spc="-4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LUDIQUE</a:t>
            </a:r>
            <a:endParaRPr sz="1300">
              <a:latin typeface="Roboto-Black"/>
              <a:cs typeface="Roboto-Black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19680" y="2893090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6004" y="0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08519" y="1680004"/>
            <a:ext cx="0" cy="2323465"/>
          </a:xfrm>
          <a:custGeom>
            <a:avLst/>
            <a:gdLst/>
            <a:ahLst/>
            <a:cxnLst/>
            <a:rect l="l" t="t" r="r" b="b"/>
            <a:pathLst>
              <a:path h="2323465">
                <a:moveTo>
                  <a:pt x="0" y="0"/>
                </a:moveTo>
                <a:lnTo>
                  <a:pt x="0" y="2323211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404762" y="3004795"/>
            <a:ext cx="2009139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860" algn="just">
              <a:lnSpc>
                <a:spcPct val="101499"/>
              </a:lnSpc>
              <a:spcBef>
                <a:spcPts val="95"/>
              </a:spcBef>
            </a:pP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UNE GAMME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CIBLEE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SUR </a:t>
            </a:r>
            <a:r>
              <a:rPr sz="1300" b="1" spc="-31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LES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MEILLEURES VENTES </a:t>
            </a:r>
            <a:r>
              <a:rPr sz="1300" b="1" spc="-31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D’INSECTES</a:t>
            </a:r>
            <a:r>
              <a:rPr sz="1300" b="1" spc="-3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AUXILIAIRES</a:t>
            </a:r>
            <a:endParaRPr sz="1300">
              <a:latin typeface="Roboto-Black"/>
              <a:cs typeface="Roboto-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221360" y="2893090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6004" y="0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80911" y="5645995"/>
            <a:ext cx="205105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375" marR="5080" indent="-67310">
              <a:lnSpc>
                <a:spcPct val="101499"/>
              </a:lnSpc>
              <a:spcBef>
                <a:spcPts val="95"/>
              </a:spcBef>
            </a:pP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MAGNIFIQUE</a:t>
            </a:r>
            <a:r>
              <a:rPr sz="1300" b="1" spc="-3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VECTEUR</a:t>
            </a:r>
            <a:r>
              <a:rPr sz="1300" b="1" spc="-3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DE </a:t>
            </a:r>
            <a:r>
              <a:rPr sz="1300" b="1" spc="-31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dirty="0">
                <a:solidFill>
                  <a:srgbClr val="05242E"/>
                </a:solidFill>
                <a:latin typeface="Roboto-Black"/>
                <a:cs typeface="Roboto-Black"/>
              </a:rPr>
              <a:t>COMMUNICATION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POUR </a:t>
            </a:r>
            <a:r>
              <a:rPr sz="1300" b="1" spc="1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-5" dirty="0">
                <a:solidFill>
                  <a:srgbClr val="05242E"/>
                </a:solidFill>
                <a:latin typeface="Roboto-Black"/>
                <a:cs typeface="Roboto-Black"/>
              </a:rPr>
              <a:t>VOTRE</a:t>
            </a:r>
            <a:r>
              <a:rPr sz="1300" b="1" spc="-1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POINT</a:t>
            </a:r>
            <a:r>
              <a:rPr sz="1300" b="1" spc="-4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DE</a:t>
            </a:r>
            <a:r>
              <a:rPr sz="1300" b="1" spc="-1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VENTE</a:t>
            </a:r>
            <a:endParaRPr sz="1300">
              <a:latin typeface="Roboto-Black"/>
              <a:cs typeface="Roboto-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17999" y="5534292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6004" y="0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06840" y="4321207"/>
            <a:ext cx="0" cy="2323465"/>
          </a:xfrm>
          <a:custGeom>
            <a:avLst/>
            <a:gdLst/>
            <a:ahLst/>
            <a:cxnLst/>
            <a:rect l="l" t="t" r="r" b="b"/>
            <a:pathLst>
              <a:path h="2323465">
                <a:moveTo>
                  <a:pt x="0" y="0"/>
                </a:moveTo>
                <a:lnTo>
                  <a:pt x="0" y="2323211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466001" y="5645995"/>
            <a:ext cx="188404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505" marR="5080" indent="-91440">
              <a:lnSpc>
                <a:spcPct val="101499"/>
              </a:lnSpc>
              <a:spcBef>
                <a:spcPts val="95"/>
              </a:spcBef>
            </a:pP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INSECTES</a:t>
            </a:r>
            <a:r>
              <a:rPr sz="1300" b="1" spc="-6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ENDEMIQUES </a:t>
            </a:r>
            <a:r>
              <a:rPr sz="1300" b="1" spc="-30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dirty="0">
                <a:solidFill>
                  <a:srgbClr val="05242E"/>
                </a:solidFill>
                <a:latin typeface="Roboto-Black"/>
                <a:cs typeface="Roboto-Black"/>
              </a:rPr>
              <a:t>(ELEVAGE</a:t>
            </a:r>
            <a:r>
              <a:rPr sz="1300" b="1" spc="-1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FRANCAIS)</a:t>
            </a:r>
            <a:endParaRPr sz="1300">
              <a:latin typeface="Roboto-Black"/>
              <a:cs typeface="Roboto-Blac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19680" y="5534292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6004" y="0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08519" y="4321207"/>
            <a:ext cx="0" cy="2323465"/>
          </a:xfrm>
          <a:custGeom>
            <a:avLst/>
            <a:gdLst/>
            <a:ahLst/>
            <a:cxnLst/>
            <a:rect l="l" t="t" r="r" b="b"/>
            <a:pathLst>
              <a:path h="2323465">
                <a:moveTo>
                  <a:pt x="0" y="0"/>
                </a:moveTo>
                <a:lnTo>
                  <a:pt x="0" y="2323211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466372" y="5645995"/>
            <a:ext cx="188658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5"/>
              </a:spcBef>
            </a:pPr>
            <a:r>
              <a:rPr sz="1300" b="1" spc="10" dirty="0">
                <a:solidFill>
                  <a:srgbClr val="05242E"/>
                </a:solidFill>
                <a:latin typeface="Roboto-Black"/>
                <a:cs typeface="Roboto-Black"/>
              </a:rPr>
              <a:t>UN </a:t>
            </a:r>
            <a:r>
              <a:rPr sz="1300" b="1" spc="-5" dirty="0">
                <a:solidFill>
                  <a:srgbClr val="05242E"/>
                </a:solidFill>
                <a:latin typeface="Roboto-Black"/>
                <a:cs typeface="Roboto-Black"/>
              </a:rPr>
              <a:t>ACCOMPAGNEMENT </a:t>
            </a:r>
            <a:r>
              <a:rPr sz="1300" b="1" spc="-31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DE</a:t>
            </a:r>
            <a:r>
              <a:rPr sz="1300" b="1" spc="-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15" dirty="0">
                <a:solidFill>
                  <a:srgbClr val="05242E"/>
                </a:solidFill>
                <a:latin typeface="Roboto-Black"/>
                <a:cs typeface="Roboto-Black"/>
              </a:rPr>
              <a:t>LA</a:t>
            </a:r>
            <a:r>
              <a:rPr sz="1300" b="1" spc="-5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VENTE</a:t>
            </a:r>
            <a:endParaRPr sz="1300">
              <a:latin typeface="Roboto-Black"/>
              <a:cs typeface="Roboto-Black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300" b="1" spc="-60" dirty="0">
                <a:solidFill>
                  <a:srgbClr val="05242E"/>
                </a:solidFill>
                <a:latin typeface="Roboto-Black"/>
                <a:cs typeface="Roboto-Black"/>
              </a:rPr>
              <a:t>PLV,</a:t>
            </a:r>
            <a:r>
              <a:rPr sz="1300" b="1" spc="-10" dirty="0">
                <a:solidFill>
                  <a:srgbClr val="05242E"/>
                </a:solidFill>
                <a:latin typeface="Roboto-Black"/>
                <a:cs typeface="Roboto-Black"/>
              </a:rPr>
              <a:t> </a:t>
            </a:r>
            <a:r>
              <a:rPr sz="1300" b="1" spc="5" dirty="0">
                <a:solidFill>
                  <a:srgbClr val="05242E"/>
                </a:solidFill>
                <a:latin typeface="Roboto-Black"/>
                <a:cs typeface="Roboto-Black"/>
              </a:rPr>
              <a:t>STOP</a:t>
            </a:r>
            <a:r>
              <a:rPr sz="1300" b="1" spc="-10" dirty="0">
                <a:solidFill>
                  <a:srgbClr val="05242E"/>
                </a:solidFill>
                <a:latin typeface="Roboto-Black"/>
                <a:cs typeface="Roboto-Black"/>
              </a:rPr>
              <a:t> RAYON…)</a:t>
            </a:r>
            <a:endParaRPr sz="1300">
              <a:latin typeface="Roboto-Black"/>
              <a:cs typeface="Roboto-Black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221360" y="5534292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6004" y="0"/>
                </a:lnTo>
              </a:path>
            </a:pathLst>
          </a:custGeom>
          <a:ln w="6985">
            <a:solidFill>
              <a:srgbClr val="0524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34556" y="4488934"/>
            <a:ext cx="789940" cy="935990"/>
          </a:xfrm>
          <a:custGeom>
            <a:avLst/>
            <a:gdLst/>
            <a:ahLst/>
            <a:cxnLst/>
            <a:rect l="l" t="t" r="r" b="b"/>
            <a:pathLst>
              <a:path w="789939" h="935989">
                <a:moveTo>
                  <a:pt x="416193" y="875030"/>
                </a:moveTo>
                <a:lnTo>
                  <a:pt x="363275" y="875030"/>
                </a:lnTo>
                <a:lnTo>
                  <a:pt x="377512" y="890270"/>
                </a:lnTo>
                <a:lnTo>
                  <a:pt x="392539" y="905510"/>
                </a:lnTo>
                <a:lnTo>
                  <a:pt x="408324" y="919480"/>
                </a:lnTo>
                <a:lnTo>
                  <a:pt x="424832" y="932180"/>
                </a:lnTo>
                <a:lnTo>
                  <a:pt x="431598" y="935990"/>
                </a:lnTo>
                <a:lnTo>
                  <a:pt x="438920" y="935990"/>
                </a:lnTo>
                <a:lnTo>
                  <a:pt x="445931" y="934720"/>
                </a:lnTo>
                <a:lnTo>
                  <a:pt x="451769" y="929640"/>
                </a:lnTo>
                <a:lnTo>
                  <a:pt x="452505" y="928370"/>
                </a:lnTo>
                <a:lnTo>
                  <a:pt x="453166" y="927100"/>
                </a:lnTo>
                <a:lnTo>
                  <a:pt x="453725" y="927100"/>
                </a:lnTo>
                <a:lnTo>
                  <a:pt x="455641" y="919480"/>
                </a:lnTo>
                <a:lnTo>
                  <a:pt x="455217" y="913130"/>
                </a:lnTo>
                <a:lnTo>
                  <a:pt x="452592" y="906780"/>
                </a:lnTo>
                <a:lnTo>
                  <a:pt x="447908" y="901700"/>
                </a:lnTo>
                <a:lnTo>
                  <a:pt x="425563" y="883920"/>
                </a:lnTo>
                <a:lnTo>
                  <a:pt x="416193" y="875030"/>
                </a:lnTo>
                <a:close/>
              </a:path>
              <a:path w="789939" h="935989">
                <a:moveTo>
                  <a:pt x="300759" y="843280"/>
                </a:moveTo>
                <a:lnTo>
                  <a:pt x="262856" y="843280"/>
                </a:lnTo>
                <a:lnTo>
                  <a:pt x="264036" y="857250"/>
                </a:lnTo>
                <a:lnTo>
                  <a:pt x="263085" y="869950"/>
                </a:lnTo>
                <a:lnTo>
                  <a:pt x="260038" y="883920"/>
                </a:lnTo>
                <a:lnTo>
                  <a:pt x="254932" y="896620"/>
                </a:lnTo>
                <a:lnTo>
                  <a:pt x="250634" y="902970"/>
                </a:lnTo>
                <a:lnTo>
                  <a:pt x="249123" y="910590"/>
                </a:lnTo>
                <a:lnTo>
                  <a:pt x="250415" y="918210"/>
                </a:lnTo>
                <a:lnTo>
                  <a:pt x="254525" y="924560"/>
                </a:lnTo>
                <a:lnTo>
                  <a:pt x="260795" y="928370"/>
                </a:lnTo>
                <a:lnTo>
                  <a:pt x="267978" y="929640"/>
                </a:lnTo>
                <a:lnTo>
                  <a:pt x="275203" y="928370"/>
                </a:lnTo>
                <a:lnTo>
                  <a:pt x="281602" y="924560"/>
                </a:lnTo>
                <a:lnTo>
                  <a:pt x="282008" y="924560"/>
                </a:lnTo>
                <a:lnTo>
                  <a:pt x="293084" y="906780"/>
                </a:lnTo>
                <a:lnTo>
                  <a:pt x="300286" y="880110"/>
                </a:lnTo>
                <a:lnTo>
                  <a:pt x="302093" y="850900"/>
                </a:lnTo>
                <a:lnTo>
                  <a:pt x="300759" y="843280"/>
                </a:lnTo>
                <a:close/>
              </a:path>
              <a:path w="789939" h="935989">
                <a:moveTo>
                  <a:pt x="400669" y="793750"/>
                </a:moveTo>
                <a:lnTo>
                  <a:pt x="323893" y="793750"/>
                </a:lnTo>
                <a:lnTo>
                  <a:pt x="325773" y="801370"/>
                </a:lnTo>
                <a:lnTo>
                  <a:pt x="328093" y="810260"/>
                </a:lnTo>
                <a:lnTo>
                  <a:pt x="330847" y="819150"/>
                </a:lnTo>
                <a:lnTo>
                  <a:pt x="334027" y="826770"/>
                </a:lnTo>
                <a:lnTo>
                  <a:pt x="329301" y="848360"/>
                </a:lnTo>
                <a:lnTo>
                  <a:pt x="325718" y="868680"/>
                </a:lnTo>
                <a:lnTo>
                  <a:pt x="323283" y="889000"/>
                </a:lnTo>
                <a:lnTo>
                  <a:pt x="322000" y="910590"/>
                </a:lnTo>
                <a:lnTo>
                  <a:pt x="323272" y="916940"/>
                </a:lnTo>
                <a:lnTo>
                  <a:pt x="327185" y="923290"/>
                </a:lnTo>
                <a:lnTo>
                  <a:pt x="333141" y="928370"/>
                </a:lnTo>
                <a:lnTo>
                  <a:pt x="340542" y="929640"/>
                </a:lnTo>
                <a:lnTo>
                  <a:pt x="341152" y="929640"/>
                </a:lnTo>
                <a:lnTo>
                  <a:pt x="360878" y="900430"/>
                </a:lnTo>
                <a:lnTo>
                  <a:pt x="361791" y="889000"/>
                </a:lnTo>
                <a:lnTo>
                  <a:pt x="363275" y="875030"/>
                </a:lnTo>
                <a:lnTo>
                  <a:pt x="416193" y="875030"/>
                </a:lnTo>
                <a:lnTo>
                  <a:pt x="405485" y="864870"/>
                </a:lnTo>
                <a:lnTo>
                  <a:pt x="388249" y="844550"/>
                </a:lnTo>
                <a:lnTo>
                  <a:pt x="374426" y="822960"/>
                </a:lnTo>
                <a:lnTo>
                  <a:pt x="431501" y="822960"/>
                </a:lnTo>
                <a:lnTo>
                  <a:pt x="430721" y="819150"/>
                </a:lnTo>
                <a:lnTo>
                  <a:pt x="426902" y="812800"/>
                </a:lnTo>
                <a:lnTo>
                  <a:pt x="420257" y="806450"/>
                </a:lnTo>
                <a:lnTo>
                  <a:pt x="406243" y="796290"/>
                </a:lnTo>
                <a:lnTo>
                  <a:pt x="400669" y="793750"/>
                </a:lnTo>
                <a:close/>
              </a:path>
              <a:path w="789939" h="935989">
                <a:moveTo>
                  <a:pt x="455490" y="749300"/>
                </a:moveTo>
                <a:lnTo>
                  <a:pt x="390595" y="749300"/>
                </a:lnTo>
                <a:lnTo>
                  <a:pt x="401502" y="753110"/>
                </a:lnTo>
                <a:lnTo>
                  <a:pt x="405363" y="755650"/>
                </a:lnTo>
                <a:lnTo>
                  <a:pt x="408614" y="758190"/>
                </a:lnTo>
                <a:lnTo>
                  <a:pt x="415817" y="769620"/>
                </a:lnTo>
                <a:lnTo>
                  <a:pt x="420773" y="777240"/>
                </a:lnTo>
                <a:lnTo>
                  <a:pt x="425850" y="784860"/>
                </a:lnTo>
                <a:lnTo>
                  <a:pt x="431017" y="792480"/>
                </a:lnTo>
                <a:lnTo>
                  <a:pt x="447930" y="819150"/>
                </a:lnTo>
                <a:lnTo>
                  <a:pt x="463888" y="845820"/>
                </a:lnTo>
                <a:lnTo>
                  <a:pt x="477641" y="873760"/>
                </a:lnTo>
                <a:lnTo>
                  <a:pt x="487938" y="905510"/>
                </a:lnTo>
                <a:lnTo>
                  <a:pt x="490072" y="913130"/>
                </a:lnTo>
                <a:lnTo>
                  <a:pt x="497768" y="919480"/>
                </a:lnTo>
                <a:lnTo>
                  <a:pt x="509719" y="919480"/>
                </a:lnTo>
                <a:lnTo>
                  <a:pt x="512792" y="918210"/>
                </a:lnTo>
                <a:lnTo>
                  <a:pt x="515561" y="916940"/>
                </a:lnTo>
                <a:lnTo>
                  <a:pt x="520694" y="913130"/>
                </a:lnTo>
                <a:lnTo>
                  <a:pt x="524105" y="908050"/>
                </a:lnTo>
                <a:lnTo>
                  <a:pt x="525587" y="901700"/>
                </a:lnTo>
                <a:lnTo>
                  <a:pt x="524934" y="894080"/>
                </a:lnTo>
                <a:lnTo>
                  <a:pt x="521948" y="883920"/>
                </a:lnTo>
                <a:lnTo>
                  <a:pt x="518522" y="873760"/>
                </a:lnTo>
                <a:lnTo>
                  <a:pt x="514659" y="863600"/>
                </a:lnTo>
                <a:lnTo>
                  <a:pt x="510367" y="853440"/>
                </a:lnTo>
                <a:lnTo>
                  <a:pt x="575414" y="853440"/>
                </a:lnTo>
                <a:lnTo>
                  <a:pt x="574103" y="850900"/>
                </a:lnTo>
                <a:lnTo>
                  <a:pt x="553177" y="831850"/>
                </a:lnTo>
                <a:lnTo>
                  <a:pt x="530467" y="819150"/>
                </a:lnTo>
                <a:lnTo>
                  <a:pt x="508728" y="812800"/>
                </a:lnTo>
                <a:lnTo>
                  <a:pt x="502237" y="810260"/>
                </a:lnTo>
                <a:lnTo>
                  <a:pt x="467966" y="779780"/>
                </a:lnTo>
                <a:lnTo>
                  <a:pt x="457573" y="763270"/>
                </a:lnTo>
                <a:lnTo>
                  <a:pt x="452366" y="755650"/>
                </a:lnTo>
                <a:lnTo>
                  <a:pt x="453433" y="750570"/>
                </a:lnTo>
                <a:lnTo>
                  <a:pt x="455490" y="749300"/>
                </a:lnTo>
                <a:close/>
              </a:path>
              <a:path w="789939" h="935989">
                <a:moveTo>
                  <a:pt x="575414" y="853440"/>
                </a:moveTo>
                <a:lnTo>
                  <a:pt x="510367" y="853440"/>
                </a:lnTo>
                <a:lnTo>
                  <a:pt x="525561" y="858520"/>
                </a:lnTo>
                <a:lnTo>
                  <a:pt x="538437" y="868680"/>
                </a:lnTo>
                <a:lnTo>
                  <a:pt x="548364" y="881380"/>
                </a:lnTo>
                <a:lnTo>
                  <a:pt x="554715" y="895350"/>
                </a:lnTo>
                <a:lnTo>
                  <a:pt x="558486" y="902970"/>
                </a:lnTo>
                <a:lnTo>
                  <a:pt x="564289" y="906780"/>
                </a:lnTo>
                <a:lnTo>
                  <a:pt x="571347" y="909320"/>
                </a:lnTo>
                <a:lnTo>
                  <a:pt x="578883" y="908050"/>
                </a:lnTo>
                <a:lnTo>
                  <a:pt x="579925" y="908050"/>
                </a:lnTo>
                <a:lnTo>
                  <a:pt x="580928" y="906780"/>
                </a:lnTo>
                <a:lnTo>
                  <a:pt x="581893" y="906780"/>
                </a:lnTo>
                <a:lnTo>
                  <a:pt x="587310" y="901700"/>
                </a:lnTo>
                <a:lnTo>
                  <a:pt x="590693" y="896620"/>
                </a:lnTo>
                <a:lnTo>
                  <a:pt x="591825" y="889000"/>
                </a:lnTo>
                <a:lnTo>
                  <a:pt x="590491" y="882650"/>
                </a:lnTo>
                <a:lnTo>
                  <a:pt x="575414" y="853440"/>
                </a:lnTo>
                <a:close/>
              </a:path>
              <a:path w="789939" h="935989">
                <a:moveTo>
                  <a:pt x="649437" y="745490"/>
                </a:moveTo>
                <a:lnTo>
                  <a:pt x="303585" y="745490"/>
                </a:lnTo>
                <a:lnTo>
                  <a:pt x="307319" y="748030"/>
                </a:lnTo>
                <a:lnTo>
                  <a:pt x="308564" y="754380"/>
                </a:lnTo>
                <a:lnTo>
                  <a:pt x="307738" y="756920"/>
                </a:lnTo>
                <a:lnTo>
                  <a:pt x="305884" y="758190"/>
                </a:lnTo>
                <a:lnTo>
                  <a:pt x="298890" y="764540"/>
                </a:lnTo>
                <a:lnTo>
                  <a:pt x="291768" y="769620"/>
                </a:lnTo>
                <a:lnTo>
                  <a:pt x="284503" y="775970"/>
                </a:lnTo>
                <a:lnTo>
                  <a:pt x="277080" y="781050"/>
                </a:lnTo>
                <a:lnTo>
                  <a:pt x="233008" y="817880"/>
                </a:lnTo>
                <a:lnTo>
                  <a:pt x="195813" y="862330"/>
                </a:lnTo>
                <a:lnTo>
                  <a:pt x="192036" y="875030"/>
                </a:lnTo>
                <a:lnTo>
                  <a:pt x="193586" y="881380"/>
                </a:lnTo>
                <a:lnTo>
                  <a:pt x="197375" y="887730"/>
                </a:lnTo>
                <a:lnTo>
                  <a:pt x="203719" y="891540"/>
                </a:lnTo>
                <a:lnTo>
                  <a:pt x="210931" y="892810"/>
                </a:lnTo>
                <a:lnTo>
                  <a:pt x="218140" y="891540"/>
                </a:lnTo>
                <a:lnTo>
                  <a:pt x="224477" y="887730"/>
                </a:lnTo>
                <a:lnTo>
                  <a:pt x="225277" y="886460"/>
                </a:lnTo>
                <a:lnTo>
                  <a:pt x="225988" y="886460"/>
                </a:lnTo>
                <a:lnTo>
                  <a:pt x="226623" y="885190"/>
                </a:lnTo>
                <a:lnTo>
                  <a:pt x="234867" y="873760"/>
                </a:lnTo>
                <a:lnTo>
                  <a:pt x="243663" y="863600"/>
                </a:lnTo>
                <a:lnTo>
                  <a:pt x="252998" y="852170"/>
                </a:lnTo>
                <a:lnTo>
                  <a:pt x="262856" y="843280"/>
                </a:lnTo>
                <a:lnTo>
                  <a:pt x="300759" y="843280"/>
                </a:lnTo>
                <a:lnTo>
                  <a:pt x="296981" y="821690"/>
                </a:lnTo>
                <a:lnTo>
                  <a:pt x="296321" y="820420"/>
                </a:lnTo>
                <a:lnTo>
                  <a:pt x="295381" y="817880"/>
                </a:lnTo>
                <a:lnTo>
                  <a:pt x="294175" y="816610"/>
                </a:lnTo>
                <a:lnTo>
                  <a:pt x="306172" y="807720"/>
                </a:lnTo>
                <a:lnTo>
                  <a:pt x="317972" y="797560"/>
                </a:lnTo>
                <a:lnTo>
                  <a:pt x="323893" y="793750"/>
                </a:lnTo>
                <a:lnTo>
                  <a:pt x="400669" y="793750"/>
                </a:lnTo>
                <a:lnTo>
                  <a:pt x="386737" y="787400"/>
                </a:lnTo>
                <a:lnTo>
                  <a:pt x="369398" y="783590"/>
                </a:lnTo>
                <a:lnTo>
                  <a:pt x="360888" y="783590"/>
                </a:lnTo>
                <a:lnTo>
                  <a:pt x="360024" y="779780"/>
                </a:lnTo>
                <a:lnTo>
                  <a:pt x="359376" y="775970"/>
                </a:lnTo>
                <a:lnTo>
                  <a:pt x="358818" y="768350"/>
                </a:lnTo>
                <a:lnTo>
                  <a:pt x="359541" y="765810"/>
                </a:lnTo>
                <a:lnTo>
                  <a:pt x="361345" y="763270"/>
                </a:lnTo>
                <a:lnTo>
                  <a:pt x="369223" y="754380"/>
                </a:lnTo>
                <a:lnTo>
                  <a:pt x="379404" y="749300"/>
                </a:lnTo>
                <a:lnTo>
                  <a:pt x="455490" y="749300"/>
                </a:lnTo>
                <a:lnTo>
                  <a:pt x="459605" y="746760"/>
                </a:lnTo>
                <a:lnTo>
                  <a:pt x="656302" y="746760"/>
                </a:lnTo>
                <a:lnTo>
                  <a:pt x="649437" y="745490"/>
                </a:lnTo>
                <a:close/>
              </a:path>
              <a:path w="789939" h="935989">
                <a:moveTo>
                  <a:pt x="431501" y="822960"/>
                </a:moveTo>
                <a:lnTo>
                  <a:pt x="374426" y="822960"/>
                </a:lnTo>
                <a:lnTo>
                  <a:pt x="381358" y="826770"/>
                </a:lnTo>
                <a:lnTo>
                  <a:pt x="387956" y="830580"/>
                </a:lnTo>
                <a:lnTo>
                  <a:pt x="394180" y="834390"/>
                </a:lnTo>
                <a:lnTo>
                  <a:pt x="399991" y="839470"/>
                </a:lnTo>
                <a:lnTo>
                  <a:pt x="406511" y="843280"/>
                </a:lnTo>
                <a:lnTo>
                  <a:pt x="413774" y="844550"/>
                </a:lnTo>
                <a:lnTo>
                  <a:pt x="420908" y="843280"/>
                </a:lnTo>
                <a:lnTo>
                  <a:pt x="427042" y="838200"/>
                </a:lnTo>
                <a:lnTo>
                  <a:pt x="430796" y="831850"/>
                </a:lnTo>
                <a:lnTo>
                  <a:pt x="432020" y="825500"/>
                </a:lnTo>
                <a:lnTo>
                  <a:pt x="431501" y="822960"/>
                </a:lnTo>
                <a:close/>
              </a:path>
              <a:path w="789939" h="935989">
                <a:moveTo>
                  <a:pt x="230564" y="764540"/>
                </a:moveTo>
                <a:lnTo>
                  <a:pt x="187609" y="764540"/>
                </a:lnTo>
                <a:lnTo>
                  <a:pt x="181288" y="774700"/>
                </a:lnTo>
                <a:lnTo>
                  <a:pt x="173936" y="783590"/>
                </a:lnTo>
                <a:lnTo>
                  <a:pt x="165619" y="792480"/>
                </a:lnTo>
                <a:lnTo>
                  <a:pt x="156405" y="800100"/>
                </a:lnTo>
                <a:lnTo>
                  <a:pt x="150980" y="803910"/>
                </a:lnTo>
                <a:lnTo>
                  <a:pt x="147382" y="810260"/>
                </a:lnTo>
                <a:lnTo>
                  <a:pt x="145850" y="816610"/>
                </a:lnTo>
                <a:lnTo>
                  <a:pt x="146626" y="822960"/>
                </a:lnTo>
                <a:lnTo>
                  <a:pt x="150280" y="829310"/>
                </a:lnTo>
                <a:lnTo>
                  <a:pt x="156005" y="834390"/>
                </a:lnTo>
                <a:lnTo>
                  <a:pt x="163035" y="836930"/>
                </a:lnTo>
                <a:lnTo>
                  <a:pt x="170604" y="835660"/>
                </a:lnTo>
                <a:lnTo>
                  <a:pt x="172559" y="835660"/>
                </a:lnTo>
                <a:lnTo>
                  <a:pt x="173486" y="834390"/>
                </a:lnTo>
                <a:lnTo>
                  <a:pt x="191111" y="821690"/>
                </a:lnTo>
                <a:lnTo>
                  <a:pt x="208307" y="802640"/>
                </a:lnTo>
                <a:lnTo>
                  <a:pt x="223136" y="779780"/>
                </a:lnTo>
                <a:lnTo>
                  <a:pt x="230564" y="764540"/>
                </a:lnTo>
                <a:close/>
              </a:path>
              <a:path w="789939" h="935989">
                <a:moveTo>
                  <a:pt x="656302" y="746760"/>
                </a:moveTo>
                <a:lnTo>
                  <a:pt x="464850" y="746760"/>
                </a:lnTo>
                <a:lnTo>
                  <a:pt x="483749" y="753110"/>
                </a:lnTo>
                <a:lnTo>
                  <a:pt x="502812" y="756920"/>
                </a:lnTo>
                <a:lnTo>
                  <a:pt x="522020" y="762000"/>
                </a:lnTo>
                <a:lnTo>
                  <a:pt x="541355" y="765810"/>
                </a:lnTo>
                <a:lnTo>
                  <a:pt x="560011" y="789940"/>
                </a:lnTo>
                <a:lnTo>
                  <a:pt x="568228" y="802640"/>
                </a:lnTo>
                <a:lnTo>
                  <a:pt x="577593" y="814070"/>
                </a:lnTo>
                <a:lnTo>
                  <a:pt x="588031" y="824230"/>
                </a:lnTo>
                <a:lnTo>
                  <a:pt x="599470" y="833120"/>
                </a:lnTo>
                <a:lnTo>
                  <a:pt x="606507" y="835660"/>
                </a:lnTo>
                <a:lnTo>
                  <a:pt x="613848" y="835660"/>
                </a:lnTo>
                <a:lnTo>
                  <a:pt x="620639" y="833120"/>
                </a:lnTo>
                <a:lnTo>
                  <a:pt x="626026" y="828040"/>
                </a:lnTo>
                <a:lnTo>
                  <a:pt x="626521" y="826770"/>
                </a:lnTo>
                <a:lnTo>
                  <a:pt x="626965" y="826770"/>
                </a:lnTo>
                <a:lnTo>
                  <a:pt x="627346" y="825500"/>
                </a:lnTo>
                <a:lnTo>
                  <a:pt x="628967" y="819150"/>
                </a:lnTo>
                <a:lnTo>
                  <a:pt x="628110" y="811530"/>
                </a:lnTo>
                <a:lnTo>
                  <a:pt x="624969" y="805180"/>
                </a:lnTo>
                <a:lnTo>
                  <a:pt x="619739" y="801370"/>
                </a:lnTo>
                <a:lnTo>
                  <a:pt x="612948" y="795020"/>
                </a:lnTo>
                <a:lnTo>
                  <a:pt x="606695" y="788670"/>
                </a:lnTo>
                <a:lnTo>
                  <a:pt x="601010" y="782320"/>
                </a:lnTo>
                <a:lnTo>
                  <a:pt x="595927" y="774700"/>
                </a:lnTo>
                <a:lnTo>
                  <a:pt x="721939" y="774700"/>
                </a:lnTo>
                <a:lnTo>
                  <a:pt x="721625" y="770890"/>
                </a:lnTo>
                <a:lnTo>
                  <a:pt x="718663" y="764540"/>
                </a:lnTo>
                <a:lnTo>
                  <a:pt x="713752" y="760730"/>
                </a:lnTo>
                <a:lnTo>
                  <a:pt x="707280" y="756920"/>
                </a:lnTo>
                <a:lnTo>
                  <a:pt x="682706" y="751840"/>
                </a:lnTo>
                <a:lnTo>
                  <a:pt x="656302" y="746760"/>
                </a:lnTo>
                <a:close/>
              </a:path>
              <a:path w="789939" h="935989">
                <a:moveTo>
                  <a:pt x="721939" y="774700"/>
                </a:moveTo>
                <a:lnTo>
                  <a:pt x="595927" y="774700"/>
                </a:lnTo>
                <a:lnTo>
                  <a:pt x="622991" y="778510"/>
                </a:lnTo>
                <a:lnTo>
                  <a:pt x="675033" y="788670"/>
                </a:lnTo>
                <a:lnTo>
                  <a:pt x="698339" y="795020"/>
                </a:lnTo>
                <a:lnTo>
                  <a:pt x="705929" y="795020"/>
                </a:lnTo>
                <a:lnTo>
                  <a:pt x="712862" y="792480"/>
                </a:lnTo>
                <a:lnTo>
                  <a:pt x="718385" y="787400"/>
                </a:lnTo>
                <a:lnTo>
                  <a:pt x="721745" y="781050"/>
                </a:lnTo>
                <a:lnTo>
                  <a:pt x="721987" y="779780"/>
                </a:lnTo>
                <a:lnTo>
                  <a:pt x="722152" y="779780"/>
                </a:lnTo>
                <a:lnTo>
                  <a:pt x="722044" y="775970"/>
                </a:lnTo>
                <a:lnTo>
                  <a:pt x="721939" y="774700"/>
                </a:lnTo>
                <a:close/>
              </a:path>
              <a:path w="789939" h="935989">
                <a:moveTo>
                  <a:pt x="260762" y="476250"/>
                </a:moveTo>
                <a:lnTo>
                  <a:pt x="165981" y="476250"/>
                </a:lnTo>
                <a:lnTo>
                  <a:pt x="214514" y="500380"/>
                </a:lnTo>
                <a:lnTo>
                  <a:pt x="264887" y="532130"/>
                </a:lnTo>
                <a:lnTo>
                  <a:pt x="309561" y="570230"/>
                </a:lnTo>
                <a:lnTo>
                  <a:pt x="340999" y="610870"/>
                </a:lnTo>
                <a:lnTo>
                  <a:pt x="350176" y="647700"/>
                </a:lnTo>
                <a:lnTo>
                  <a:pt x="349140" y="660400"/>
                </a:lnTo>
                <a:lnTo>
                  <a:pt x="348010" y="668020"/>
                </a:lnTo>
                <a:lnTo>
                  <a:pt x="347375" y="680720"/>
                </a:lnTo>
                <a:lnTo>
                  <a:pt x="303255" y="706120"/>
                </a:lnTo>
                <a:lnTo>
                  <a:pt x="244271" y="717550"/>
                </a:lnTo>
                <a:lnTo>
                  <a:pt x="214896" y="721360"/>
                </a:lnTo>
                <a:lnTo>
                  <a:pt x="121988" y="736600"/>
                </a:lnTo>
                <a:lnTo>
                  <a:pt x="75938" y="748030"/>
                </a:lnTo>
                <a:lnTo>
                  <a:pt x="63345" y="763270"/>
                </a:lnTo>
                <a:lnTo>
                  <a:pt x="63517" y="769620"/>
                </a:lnTo>
                <a:lnTo>
                  <a:pt x="66656" y="777240"/>
                </a:lnTo>
                <a:lnTo>
                  <a:pt x="72020" y="782320"/>
                </a:lnTo>
                <a:lnTo>
                  <a:pt x="78869" y="784860"/>
                </a:lnTo>
                <a:lnTo>
                  <a:pt x="86466" y="784860"/>
                </a:lnTo>
                <a:lnTo>
                  <a:pt x="87419" y="783590"/>
                </a:lnTo>
                <a:lnTo>
                  <a:pt x="89285" y="783590"/>
                </a:lnTo>
                <a:lnTo>
                  <a:pt x="105591" y="778510"/>
                </a:lnTo>
                <a:lnTo>
                  <a:pt x="128989" y="773430"/>
                </a:lnTo>
                <a:lnTo>
                  <a:pt x="157115" y="769620"/>
                </a:lnTo>
                <a:lnTo>
                  <a:pt x="187609" y="764540"/>
                </a:lnTo>
                <a:lnTo>
                  <a:pt x="230564" y="764540"/>
                </a:lnTo>
                <a:lnTo>
                  <a:pt x="233659" y="758190"/>
                </a:lnTo>
                <a:lnTo>
                  <a:pt x="252012" y="754380"/>
                </a:lnTo>
                <a:lnTo>
                  <a:pt x="269135" y="751840"/>
                </a:lnTo>
                <a:lnTo>
                  <a:pt x="285046" y="749300"/>
                </a:lnTo>
                <a:lnTo>
                  <a:pt x="303585" y="745490"/>
                </a:lnTo>
                <a:lnTo>
                  <a:pt x="649437" y="745490"/>
                </a:lnTo>
                <a:lnTo>
                  <a:pt x="601095" y="736600"/>
                </a:lnTo>
                <a:lnTo>
                  <a:pt x="569519" y="731520"/>
                </a:lnTo>
                <a:lnTo>
                  <a:pt x="506953" y="718820"/>
                </a:lnTo>
                <a:lnTo>
                  <a:pt x="465527" y="704850"/>
                </a:lnTo>
                <a:lnTo>
                  <a:pt x="437227" y="678180"/>
                </a:lnTo>
                <a:lnTo>
                  <a:pt x="431970" y="654050"/>
                </a:lnTo>
                <a:lnTo>
                  <a:pt x="430153" y="646430"/>
                </a:lnTo>
                <a:lnTo>
                  <a:pt x="429811" y="637540"/>
                </a:lnTo>
                <a:lnTo>
                  <a:pt x="431792" y="623570"/>
                </a:lnTo>
                <a:lnTo>
                  <a:pt x="432668" y="617220"/>
                </a:lnTo>
                <a:lnTo>
                  <a:pt x="444327" y="594360"/>
                </a:lnTo>
                <a:lnTo>
                  <a:pt x="466353" y="575310"/>
                </a:lnTo>
                <a:lnTo>
                  <a:pt x="495635" y="557530"/>
                </a:lnTo>
                <a:lnTo>
                  <a:pt x="517123" y="546100"/>
                </a:lnTo>
                <a:lnTo>
                  <a:pt x="351655" y="546100"/>
                </a:lnTo>
                <a:lnTo>
                  <a:pt x="330265" y="527050"/>
                </a:lnTo>
                <a:lnTo>
                  <a:pt x="307616" y="508000"/>
                </a:lnTo>
                <a:lnTo>
                  <a:pt x="283784" y="491490"/>
                </a:lnTo>
                <a:lnTo>
                  <a:pt x="260762" y="476250"/>
                </a:lnTo>
                <a:close/>
              </a:path>
              <a:path w="789939" h="935989">
                <a:moveTo>
                  <a:pt x="363618" y="782320"/>
                </a:moveTo>
                <a:lnTo>
                  <a:pt x="361548" y="782320"/>
                </a:lnTo>
                <a:lnTo>
                  <a:pt x="360888" y="783590"/>
                </a:lnTo>
                <a:lnTo>
                  <a:pt x="369398" y="783590"/>
                </a:lnTo>
                <a:lnTo>
                  <a:pt x="363618" y="782320"/>
                </a:lnTo>
                <a:close/>
              </a:path>
              <a:path w="789939" h="935989">
                <a:moveTo>
                  <a:pt x="422790" y="426720"/>
                </a:moveTo>
                <a:lnTo>
                  <a:pt x="289298" y="426720"/>
                </a:lnTo>
                <a:lnTo>
                  <a:pt x="314994" y="434340"/>
                </a:lnTo>
                <a:lnTo>
                  <a:pt x="323715" y="435610"/>
                </a:lnTo>
                <a:lnTo>
                  <a:pt x="336187" y="462280"/>
                </a:lnTo>
                <a:lnTo>
                  <a:pt x="345062" y="488950"/>
                </a:lnTo>
                <a:lnTo>
                  <a:pt x="350248" y="518160"/>
                </a:lnTo>
                <a:lnTo>
                  <a:pt x="351655" y="546100"/>
                </a:lnTo>
                <a:lnTo>
                  <a:pt x="517123" y="546100"/>
                </a:lnTo>
                <a:lnTo>
                  <a:pt x="524286" y="542290"/>
                </a:lnTo>
                <a:lnTo>
                  <a:pt x="433621" y="542290"/>
                </a:lnTo>
                <a:lnTo>
                  <a:pt x="442815" y="515620"/>
                </a:lnTo>
                <a:lnTo>
                  <a:pt x="394873" y="515620"/>
                </a:lnTo>
                <a:lnTo>
                  <a:pt x="392068" y="496570"/>
                </a:lnTo>
                <a:lnTo>
                  <a:pt x="387969" y="477520"/>
                </a:lnTo>
                <a:lnTo>
                  <a:pt x="382591" y="458470"/>
                </a:lnTo>
                <a:lnTo>
                  <a:pt x="375950" y="440690"/>
                </a:lnTo>
                <a:lnTo>
                  <a:pt x="392025" y="438150"/>
                </a:lnTo>
                <a:lnTo>
                  <a:pt x="407682" y="433070"/>
                </a:lnTo>
                <a:lnTo>
                  <a:pt x="422790" y="426720"/>
                </a:lnTo>
                <a:close/>
              </a:path>
              <a:path w="789939" h="935989">
                <a:moveTo>
                  <a:pt x="742458" y="429260"/>
                </a:moveTo>
                <a:lnTo>
                  <a:pt x="602073" y="429260"/>
                </a:lnTo>
                <a:lnTo>
                  <a:pt x="590090" y="448310"/>
                </a:lnTo>
                <a:lnTo>
                  <a:pt x="569749" y="466090"/>
                </a:lnTo>
                <a:lnTo>
                  <a:pt x="542144" y="482600"/>
                </a:lnTo>
                <a:lnTo>
                  <a:pt x="508373" y="500380"/>
                </a:lnTo>
                <a:lnTo>
                  <a:pt x="488961" y="509270"/>
                </a:lnTo>
                <a:lnTo>
                  <a:pt x="470011" y="519430"/>
                </a:lnTo>
                <a:lnTo>
                  <a:pt x="451553" y="530860"/>
                </a:lnTo>
                <a:lnTo>
                  <a:pt x="433621" y="542290"/>
                </a:lnTo>
                <a:lnTo>
                  <a:pt x="524286" y="542290"/>
                </a:lnTo>
                <a:lnTo>
                  <a:pt x="529061" y="539750"/>
                </a:lnTo>
                <a:lnTo>
                  <a:pt x="564336" y="521970"/>
                </a:lnTo>
                <a:lnTo>
                  <a:pt x="598425" y="501650"/>
                </a:lnTo>
                <a:lnTo>
                  <a:pt x="627109" y="476250"/>
                </a:lnTo>
                <a:lnTo>
                  <a:pt x="646168" y="444500"/>
                </a:lnTo>
                <a:lnTo>
                  <a:pt x="711377" y="444500"/>
                </a:lnTo>
                <a:lnTo>
                  <a:pt x="723384" y="441960"/>
                </a:lnTo>
                <a:lnTo>
                  <a:pt x="742458" y="429260"/>
                </a:lnTo>
                <a:close/>
              </a:path>
              <a:path w="789939" h="935989">
                <a:moveTo>
                  <a:pt x="491657" y="419100"/>
                </a:moveTo>
                <a:lnTo>
                  <a:pt x="437215" y="419100"/>
                </a:lnTo>
                <a:lnTo>
                  <a:pt x="424677" y="443230"/>
                </a:lnTo>
                <a:lnTo>
                  <a:pt x="413424" y="466090"/>
                </a:lnTo>
                <a:lnTo>
                  <a:pt x="403482" y="491490"/>
                </a:lnTo>
                <a:lnTo>
                  <a:pt x="394873" y="515620"/>
                </a:lnTo>
                <a:lnTo>
                  <a:pt x="442815" y="515620"/>
                </a:lnTo>
                <a:lnTo>
                  <a:pt x="444128" y="511810"/>
                </a:lnTo>
                <a:lnTo>
                  <a:pt x="458273" y="476250"/>
                </a:lnTo>
                <a:lnTo>
                  <a:pt x="476306" y="441960"/>
                </a:lnTo>
                <a:lnTo>
                  <a:pt x="491657" y="419100"/>
                </a:lnTo>
                <a:close/>
              </a:path>
              <a:path w="789939" h="935989">
                <a:moveTo>
                  <a:pt x="231879" y="62230"/>
                </a:moveTo>
                <a:lnTo>
                  <a:pt x="175112" y="80010"/>
                </a:lnTo>
                <a:lnTo>
                  <a:pt x="138901" y="116840"/>
                </a:lnTo>
                <a:lnTo>
                  <a:pt x="122407" y="165100"/>
                </a:lnTo>
                <a:lnTo>
                  <a:pt x="121940" y="175260"/>
                </a:lnTo>
                <a:lnTo>
                  <a:pt x="122064" y="179070"/>
                </a:lnTo>
                <a:lnTo>
                  <a:pt x="97530" y="190500"/>
                </a:lnTo>
                <a:lnTo>
                  <a:pt x="78409" y="208280"/>
                </a:lnTo>
                <a:lnTo>
                  <a:pt x="65988" y="231140"/>
                </a:lnTo>
                <a:lnTo>
                  <a:pt x="61750" y="257810"/>
                </a:lnTo>
                <a:lnTo>
                  <a:pt x="61676" y="261620"/>
                </a:lnTo>
                <a:lnTo>
                  <a:pt x="61752" y="262890"/>
                </a:lnTo>
                <a:lnTo>
                  <a:pt x="25485" y="293370"/>
                </a:lnTo>
                <a:lnTo>
                  <a:pt x="4388" y="332740"/>
                </a:lnTo>
                <a:lnTo>
                  <a:pt x="0" y="378460"/>
                </a:lnTo>
                <a:lnTo>
                  <a:pt x="13860" y="424180"/>
                </a:lnTo>
                <a:lnTo>
                  <a:pt x="42087" y="458470"/>
                </a:lnTo>
                <a:lnTo>
                  <a:pt x="79729" y="480060"/>
                </a:lnTo>
                <a:lnTo>
                  <a:pt x="122467" y="486410"/>
                </a:lnTo>
                <a:lnTo>
                  <a:pt x="165981" y="476250"/>
                </a:lnTo>
                <a:lnTo>
                  <a:pt x="260762" y="476250"/>
                </a:lnTo>
                <a:lnTo>
                  <a:pt x="258843" y="474980"/>
                </a:lnTo>
                <a:lnTo>
                  <a:pt x="223829" y="454660"/>
                </a:lnTo>
                <a:lnTo>
                  <a:pt x="227144" y="454660"/>
                </a:lnTo>
                <a:lnTo>
                  <a:pt x="244703" y="453390"/>
                </a:lnTo>
                <a:lnTo>
                  <a:pt x="261278" y="448310"/>
                </a:lnTo>
                <a:lnTo>
                  <a:pt x="276325" y="439420"/>
                </a:lnTo>
                <a:lnTo>
                  <a:pt x="289298" y="426720"/>
                </a:lnTo>
                <a:lnTo>
                  <a:pt x="422790" y="426720"/>
                </a:lnTo>
                <a:lnTo>
                  <a:pt x="437215" y="419100"/>
                </a:lnTo>
                <a:lnTo>
                  <a:pt x="491657" y="419100"/>
                </a:lnTo>
                <a:lnTo>
                  <a:pt x="498479" y="408940"/>
                </a:lnTo>
                <a:lnTo>
                  <a:pt x="764341" y="408940"/>
                </a:lnTo>
                <a:lnTo>
                  <a:pt x="780902" y="383540"/>
                </a:lnTo>
                <a:lnTo>
                  <a:pt x="789487" y="341630"/>
                </a:lnTo>
                <a:lnTo>
                  <a:pt x="784042" y="309880"/>
                </a:lnTo>
                <a:lnTo>
                  <a:pt x="769697" y="280670"/>
                </a:lnTo>
                <a:lnTo>
                  <a:pt x="747671" y="257810"/>
                </a:lnTo>
                <a:lnTo>
                  <a:pt x="719180" y="241300"/>
                </a:lnTo>
                <a:lnTo>
                  <a:pt x="709702" y="217170"/>
                </a:lnTo>
                <a:lnTo>
                  <a:pt x="696252" y="195580"/>
                </a:lnTo>
                <a:lnTo>
                  <a:pt x="679184" y="175260"/>
                </a:lnTo>
                <a:lnTo>
                  <a:pt x="658855" y="160020"/>
                </a:lnTo>
                <a:lnTo>
                  <a:pt x="652530" y="147320"/>
                </a:lnTo>
                <a:lnTo>
                  <a:pt x="644052" y="104140"/>
                </a:lnTo>
                <a:lnTo>
                  <a:pt x="626351" y="77470"/>
                </a:lnTo>
                <a:lnTo>
                  <a:pt x="289476" y="77470"/>
                </a:lnTo>
                <a:lnTo>
                  <a:pt x="261400" y="66040"/>
                </a:lnTo>
                <a:lnTo>
                  <a:pt x="231879" y="62230"/>
                </a:lnTo>
                <a:close/>
              </a:path>
              <a:path w="789939" h="935989">
                <a:moveTo>
                  <a:pt x="711377" y="444500"/>
                </a:moveTo>
                <a:lnTo>
                  <a:pt x="646168" y="444500"/>
                </a:lnTo>
                <a:lnTo>
                  <a:pt x="654747" y="447040"/>
                </a:lnTo>
                <a:lnTo>
                  <a:pt x="681359" y="450850"/>
                </a:lnTo>
                <a:lnTo>
                  <a:pt x="711377" y="444500"/>
                </a:lnTo>
                <a:close/>
              </a:path>
              <a:path w="789939" h="935989">
                <a:moveTo>
                  <a:pt x="764341" y="408940"/>
                </a:moveTo>
                <a:lnTo>
                  <a:pt x="498479" y="408940"/>
                </a:lnTo>
                <a:lnTo>
                  <a:pt x="516708" y="419100"/>
                </a:lnTo>
                <a:lnTo>
                  <a:pt x="536044" y="425450"/>
                </a:lnTo>
                <a:lnTo>
                  <a:pt x="556188" y="430530"/>
                </a:lnTo>
                <a:lnTo>
                  <a:pt x="576838" y="431800"/>
                </a:lnTo>
                <a:lnTo>
                  <a:pt x="585335" y="431800"/>
                </a:lnTo>
                <a:lnTo>
                  <a:pt x="602073" y="429260"/>
                </a:lnTo>
                <a:lnTo>
                  <a:pt x="742458" y="429260"/>
                </a:lnTo>
                <a:lnTo>
                  <a:pt x="757717" y="419100"/>
                </a:lnTo>
                <a:lnTo>
                  <a:pt x="764341" y="408940"/>
                </a:lnTo>
                <a:close/>
              </a:path>
              <a:path w="789939" h="935989">
                <a:moveTo>
                  <a:pt x="396676" y="0"/>
                </a:moveTo>
                <a:lnTo>
                  <a:pt x="361590" y="5080"/>
                </a:lnTo>
                <a:lnTo>
                  <a:pt x="330651" y="21590"/>
                </a:lnTo>
                <a:lnTo>
                  <a:pt x="305924" y="45720"/>
                </a:lnTo>
                <a:lnTo>
                  <a:pt x="289476" y="77470"/>
                </a:lnTo>
                <a:lnTo>
                  <a:pt x="626351" y="77470"/>
                </a:lnTo>
                <a:lnTo>
                  <a:pt x="620450" y="68580"/>
                </a:lnTo>
                <a:lnTo>
                  <a:pt x="590830" y="48260"/>
                </a:lnTo>
                <a:lnTo>
                  <a:pt x="489462" y="48260"/>
                </a:lnTo>
                <a:lnTo>
                  <a:pt x="471334" y="27940"/>
                </a:lnTo>
                <a:lnTo>
                  <a:pt x="449113" y="12700"/>
                </a:lnTo>
                <a:lnTo>
                  <a:pt x="423870" y="2540"/>
                </a:lnTo>
                <a:lnTo>
                  <a:pt x="396676" y="0"/>
                </a:lnTo>
                <a:close/>
              </a:path>
              <a:path w="789939" h="935989">
                <a:moveTo>
                  <a:pt x="542079" y="35560"/>
                </a:moveTo>
                <a:lnTo>
                  <a:pt x="540821" y="35560"/>
                </a:lnTo>
                <a:lnTo>
                  <a:pt x="527465" y="36830"/>
                </a:lnTo>
                <a:lnTo>
                  <a:pt x="514356" y="39370"/>
                </a:lnTo>
                <a:lnTo>
                  <a:pt x="501640" y="43180"/>
                </a:lnTo>
                <a:lnTo>
                  <a:pt x="489462" y="48260"/>
                </a:lnTo>
                <a:lnTo>
                  <a:pt x="590830" y="48260"/>
                </a:lnTo>
                <a:lnTo>
                  <a:pt x="585276" y="44450"/>
                </a:lnTo>
                <a:lnTo>
                  <a:pt x="542079" y="35560"/>
                </a:lnTo>
                <a:close/>
              </a:path>
            </a:pathLst>
          </a:custGeom>
          <a:solidFill>
            <a:srgbClr val="0524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0" name="object 40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197" y="366175"/>
            <a:ext cx="1435100" cy="541020"/>
            <a:chOff x="457197" y="366175"/>
            <a:chExt cx="1435100" cy="541020"/>
          </a:xfrm>
        </p:grpSpPr>
        <p:sp>
          <p:nvSpPr>
            <p:cNvPr id="3" name="object 3"/>
            <p:cNvSpPr/>
            <p:nvPr/>
          </p:nvSpPr>
          <p:spPr>
            <a:xfrm>
              <a:off x="457200" y="546302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73"/>
                  </a:lnTo>
                  <a:lnTo>
                    <a:pt x="225628" y="50965"/>
                  </a:lnTo>
                  <a:lnTo>
                    <a:pt x="224497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63" y="119418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83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54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33883" y="148209"/>
                  </a:lnTo>
                  <a:lnTo>
                    <a:pt x="238963" y="129692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27" y="119303"/>
                  </a:moveTo>
                  <a:lnTo>
                    <a:pt x="414909" y="110934"/>
                  </a:lnTo>
                  <a:lnTo>
                    <a:pt x="402450" y="104889"/>
                  </a:lnTo>
                  <a:lnTo>
                    <a:pt x="389026" y="101168"/>
                  </a:lnTo>
                  <a:lnTo>
                    <a:pt x="374650" y="99758"/>
                  </a:lnTo>
                  <a:lnTo>
                    <a:pt x="355777" y="101638"/>
                  </a:lnTo>
                  <a:lnTo>
                    <a:pt x="338785" y="107289"/>
                  </a:lnTo>
                  <a:lnTo>
                    <a:pt x="323710" y="116713"/>
                  </a:lnTo>
                  <a:lnTo>
                    <a:pt x="310527" y="129908"/>
                  </a:lnTo>
                  <a:lnTo>
                    <a:pt x="309486" y="129908"/>
                  </a:lnTo>
                  <a:lnTo>
                    <a:pt x="309486" y="102946"/>
                  </a:lnTo>
                  <a:lnTo>
                    <a:pt x="260019" y="102946"/>
                  </a:lnTo>
                  <a:lnTo>
                    <a:pt x="260019" y="357378"/>
                  </a:lnTo>
                  <a:lnTo>
                    <a:pt x="309486" y="357378"/>
                  </a:lnTo>
                  <a:lnTo>
                    <a:pt x="309486" y="203974"/>
                  </a:lnTo>
                  <a:lnTo>
                    <a:pt x="310642" y="190957"/>
                  </a:lnTo>
                  <a:lnTo>
                    <a:pt x="332282" y="157899"/>
                  </a:lnTo>
                  <a:lnTo>
                    <a:pt x="357733" y="150723"/>
                  </a:lnTo>
                  <a:lnTo>
                    <a:pt x="366102" y="151523"/>
                  </a:lnTo>
                  <a:lnTo>
                    <a:pt x="374319" y="153911"/>
                  </a:lnTo>
                  <a:lnTo>
                    <a:pt x="382384" y="157899"/>
                  </a:lnTo>
                  <a:lnTo>
                    <a:pt x="390296" y="163499"/>
                  </a:lnTo>
                  <a:lnTo>
                    <a:pt x="426427" y="119303"/>
                  </a:lnTo>
                  <a:close/>
                </a:path>
                <a:path w="1430655" h="360680">
                  <a:moveTo>
                    <a:pt x="604075" y="229920"/>
                  </a:moveTo>
                  <a:lnTo>
                    <a:pt x="600735" y="180009"/>
                  </a:lnTo>
                  <a:lnTo>
                    <a:pt x="590880" y="150723"/>
                  </a:lnTo>
                  <a:lnTo>
                    <a:pt x="589876" y="148717"/>
                  </a:lnTo>
                  <a:lnTo>
                    <a:pt x="584136" y="140258"/>
                  </a:lnTo>
                  <a:lnTo>
                    <a:pt x="577329" y="132613"/>
                  </a:lnTo>
                  <a:lnTo>
                    <a:pt x="571957" y="126403"/>
                  </a:lnTo>
                  <a:lnTo>
                    <a:pt x="565581" y="120535"/>
                  </a:lnTo>
                  <a:lnTo>
                    <a:pt x="558190" y="114998"/>
                  </a:lnTo>
                  <a:lnTo>
                    <a:pt x="554609" y="112788"/>
                  </a:lnTo>
                  <a:lnTo>
                    <a:pt x="554609" y="230403"/>
                  </a:lnTo>
                  <a:lnTo>
                    <a:pt x="554456" y="242582"/>
                  </a:lnTo>
                  <a:lnTo>
                    <a:pt x="547395" y="284518"/>
                  </a:lnTo>
                  <a:lnTo>
                    <a:pt x="542467" y="290906"/>
                  </a:lnTo>
                  <a:lnTo>
                    <a:pt x="538835" y="295821"/>
                  </a:lnTo>
                  <a:lnTo>
                    <a:pt x="533438" y="300177"/>
                  </a:lnTo>
                  <a:lnTo>
                    <a:pt x="519480" y="307555"/>
                  </a:lnTo>
                  <a:lnTo>
                    <a:pt x="511543" y="309359"/>
                  </a:lnTo>
                  <a:lnTo>
                    <a:pt x="494093" y="309359"/>
                  </a:lnTo>
                  <a:lnTo>
                    <a:pt x="458241" y="284518"/>
                  </a:lnTo>
                  <a:lnTo>
                    <a:pt x="450570" y="242303"/>
                  </a:lnTo>
                  <a:lnTo>
                    <a:pt x="450392" y="229920"/>
                  </a:lnTo>
                  <a:lnTo>
                    <a:pt x="450570" y="217411"/>
                  </a:lnTo>
                  <a:lnTo>
                    <a:pt x="458241" y="175475"/>
                  </a:lnTo>
                  <a:lnTo>
                    <a:pt x="494093" y="150723"/>
                  </a:lnTo>
                  <a:lnTo>
                    <a:pt x="511543" y="150723"/>
                  </a:lnTo>
                  <a:lnTo>
                    <a:pt x="519480" y="152450"/>
                  </a:lnTo>
                  <a:lnTo>
                    <a:pt x="526300" y="155879"/>
                  </a:lnTo>
                  <a:lnTo>
                    <a:pt x="533438" y="159169"/>
                  </a:lnTo>
                  <a:lnTo>
                    <a:pt x="538835" y="163677"/>
                  </a:lnTo>
                  <a:lnTo>
                    <a:pt x="542467" y="169418"/>
                  </a:lnTo>
                  <a:lnTo>
                    <a:pt x="547395" y="175475"/>
                  </a:lnTo>
                  <a:lnTo>
                    <a:pt x="554456" y="217678"/>
                  </a:lnTo>
                  <a:lnTo>
                    <a:pt x="554609" y="230403"/>
                  </a:lnTo>
                  <a:lnTo>
                    <a:pt x="554609" y="112788"/>
                  </a:lnTo>
                  <a:lnTo>
                    <a:pt x="516407" y="100571"/>
                  </a:lnTo>
                  <a:lnTo>
                    <a:pt x="502539" y="99758"/>
                  </a:lnTo>
                  <a:lnTo>
                    <a:pt x="489038" y="100571"/>
                  </a:lnTo>
                  <a:lnTo>
                    <a:pt x="447497" y="114998"/>
                  </a:lnTo>
                  <a:lnTo>
                    <a:pt x="415759" y="148577"/>
                  </a:lnTo>
                  <a:lnTo>
                    <a:pt x="402526" y="194373"/>
                  </a:lnTo>
                  <a:lnTo>
                    <a:pt x="400926" y="229920"/>
                  </a:lnTo>
                  <a:lnTo>
                    <a:pt x="401332" y="248818"/>
                  </a:lnTo>
                  <a:lnTo>
                    <a:pt x="407327" y="291198"/>
                  </a:lnTo>
                  <a:lnTo>
                    <a:pt x="427736" y="327723"/>
                  </a:lnTo>
                  <a:lnTo>
                    <a:pt x="465886" y="353923"/>
                  </a:lnTo>
                  <a:lnTo>
                    <a:pt x="502500" y="360324"/>
                  </a:lnTo>
                  <a:lnTo>
                    <a:pt x="516407" y="359448"/>
                  </a:lnTo>
                  <a:lnTo>
                    <a:pt x="528904" y="357314"/>
                  </a:lnTo>
                  <a:lnTo>
                    <a:pt x="540016" y="353923"/>
                  </a:lnTo>
                  <a:lnTo>
                    <a:pt x="549732" y="349288"/>
                  </a:lnTo>
                  <a:lnTo>
                    <a:pt x="556221" y="346341"/>
                  </a:lnTo>
                  <a:lnTo>
                    <a:pt x="561517" y="342836"/>
                  </a:lnTo>
                  <a:lnTo>
                    <a:pt x="565632" y="338747"/>
                  </a:lnTo>
                  <a:lnTo>
                    <a:pt x="570217" y="335153"/>
                  </a:lnTo>
                  <a:lnTo>
                    <a:pt x="594525" y="301383"/>
                  </a:lnTo>
                  <a:lnTo>
                    <a:pt x="603707" y="248818"/>
                  </a:lnTo>
                  <a:lnTo>
                    <a:pt x="604075" y="229920"/>
                  </a:lnTo>
                  <a:close/>
                </a:path>
                <a:path w="1430655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42" y="348005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53" y="308356"/>
                  </a:lnTo>
                  <a:lnTo>
                    <a:pt x="687603" y="304876"/>
                  </a:lnTo>
                  <a:lnTo>
                    <a:pt x="684364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5" h="360680">
                  <a:moveTo>
                    <a:pt x="928281" y="207391"/>
                  </a:moveTo>
                  <a:lnTo>
                    <a:pt x="926223" y="183603"/>
                  </a:lnTo>
                  <a:lnTo>
                    <a:pt x="920521" y="162521"/>
                  </a:lnTo>
                  <a:lnTo>
                    <a:pt x="913015" y="147789"/>
                  </a:lnTo>
                  <a:lnTo>
                    <a:pt x="911161" y="144132"/>
                  </a:lnTo>
                  <a:lnTo>
                    <a:pt x="898144" y="128447"/>
                  </a:lnTo>
                  <a:lnTo>
                    <a:pt x="882738" y="116078"/>
                  </a:lnTo>
                  <a:lnTo>
                    <a:pt x="878814" y="114033"/>
                  </a:lnTo>
                  <a:lnTo>
                    <a:pt x="878814" y="207391"/>
                  </a:lnTo>
                  <a:lnTo>
                    <a:pt x="774598" y="207391"/>
                  </a:lnTo>
                  <a:lnTo>
                    <a:pt x="790067" y="162318"/>
                  </a:lnTo>
                  <a:lnTo>
                    <a:pt x="826719" y="147789"/>
                  </a:lnTo>
                  <a:lnTo>
                    <a:pt x="837387" y="148691"/>
                  </a:lnTo>
                  <a:lnTo>
                    <a:pt x="869759" y="170865"/>
                  </a:lnTo>
                  <a:lnTo>
                    <a:pt x="878814" y="207391"/>
                  </a:lnTo>
                  <a:lnTo>
                    <a:pt x="878814" y="114033"/>
                  </a:lnTo>
                  <a:lnTo>
                    <a:pt x="865695" y="107175"/>
                  </a:lnTo>
                  <a:lnTo>
                    <a:pt x="847026" y="101727"/>
                  </a:lnTo>
                  <a:lnTo>
                    <a:pt x="826719" y="99758"/>
                  </a:lnTo>
                  <a:lnTo>
                    <a:pt x="817905" y="100164"/>
                  </a:lnTo>
                  <a:lnTo>
                    <a:pt x="773722" y="115074"/>
                  </a:lnTo>
                  <a:lnTo>
                    <a:pt x="744943" y="145351"/>
                  </a:lnTo>
                  <a:lnTo>
                    <a:pt x="730338" y="181444"/>
                  </a:lnTo>
                  <a:lnTo>
                    <a:pt x="725131" y="230898"/>
                  </a:lnTo>
                  <a:lnTo>
                    <a:pt x="725805" y="249580"/>
                  </a:lnTo>
                  <a:lnTo>
                    <a:pt x="735812" y="294627"/>
                  </a:lnTo>
                  <a:lnTo>
                    <a:pt x="761212" y="334340"/>
                  </a:lnTo>
                  <a:lnTo>
                    <a:pt x="778535" y="345859"/>
                  </a:lnTo>
                  <a:lnTo>
                    <a:pt x="784390" y="349453"/>
                  </a:lnTo>
                  <a:lnTo>
                    <a:pt x="824877" y="359956"/>
                  </a:lnTo>
                  <a:lnTo>
                    <a:pt x="834555" y="360324"/>
                  </a:lnTo>
                  <a:lnTo>
                    <a:pt x="859231" y="357936"/>
                  </a:lnTo>
                  <a:lnTo>
                    <a:pt x="882256" y="350278"/>
                  </a:lnTo>
                  <a:lnTo>
                    <a:pt x="903617" y="337350"/>
                  </a:lnTo>
                  <a:lnTo>
                    <a:pt x="923315" y="319163"/>
                  </a:lnTo>
                  <a:lnTo>
                    <a:pt x="915543" y="312305"/>
                  </a:lnTo>
                  <a:lnTo>
                    <a:pt x="887450" y="287528"/>
                  </a:lnTo>
                  <a:lnTo>
                    <a:pt x="875169" y="298361"/>
                  </a:lnTo>
                  <a:lnTo>
                    <a:pt x="862088" y="306108"/>
                  </a:lnTo>
                  <a:lnTo>
                    <a:pt x="848194" y="310756"/>
                  </a:lnTo>
                  <a:lnTo>
                    <a:pt x="833513" y="312305"/>
                  </a:lnTo>
                  <a:lnTo>
                    <a:pt x="821194" y="311289"/>
                  </a:lnTo>
                  <a:lnTo>
                    <a:pt x="784225" y="287210"/>
                  </a:lnTo>
                  <a:lnTo>
                    <a:pt x="774598" y="249504"/>
                  </a:lnTo>
                  <a:lnTo>
                    <a:pt x="928281" y="249504"/>
                  </a:lnTo>
                  <a:lnTo>
                    <a:pt x="928281" y="207391"/>
                  </a:lnTo>
                  <a:close/>
                </a:path>
                <a:path w="1430655" h="360680">
                  <a:moveTo>
                    <a:pt x="1233449" y="102946"/>
                  </a:moveTo>
                  <a:lnTo>
                    <a:pt x="1197343" y="102946"/>
                  </a:lnTo>
                  <a:lnTo>
                    <a:pt x="1197343" y="25488"/>
                  </a:lnTo>
                  <a:lnTo>
                    <a:pt x="1147876" y="25488"/>
                  </a:lnTo>
                  <a:lnTo>
                    <a:pt x="1147876" y="102946"/>
                  </a:lnTo>
                  <a:lnTo>
                    <a:pt x="1123048" y="102946"/>
                  </a:lnTo>
                  <a:lnTo>
                    <a:pt x="1123048" y="129705"/>
                  </a:lnTo>
                  <a:lnTo>
                    <a:pt x="1087323" y="106819"/>
                  </a:lnTo>
                  <a:lnTo>
                    <a:pt x="1048143" y="99758"/>
                  </a:lnTo>
                  <a:lnTo>
                    <a:pt x="1026972" y="101460"/>
                  </a:lnTo>
                  <a:lnTo>
                    <a:pt x="988656" y="116535"/>
                  </a:lnTo>
                  <a:lnTo>
                    <a:pt x="956487" y="147866"/>
                  </a:lnTo>
                  <a:lnTo>
                    <a:pt x="938936" y="198120"/>
                  </a:lnTo>
                  <a:lnTo>
                    <a:pt x="936396" y="230403"/>
                  </a:lnTo>
                  <a:lnTo>
                    <a:pt x="938936" y="262343"/>
                  </a:lnTo>
                  <a:lnTo>
                    <a:pt x="956475" y="311975"/>
                  </a:lnTo>
                  <a:lnTo>
                    <a:pt x="988618" y="343077"/>
                  </a:lnTo>
                  <a:lnTo>
                    <a:pt x="1026896" y="358406"/>
                  </a:lnTo>
                  <a:lnTo>
                    <a:pt x="1048042" y="360324"/>
                  </a:lnTo>
                  <a:lnTo>
                    <a:pt x="1061974" y="359321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888" y="294233"/>
                  </a:lnTo>
                  <a:lnTo>
                    <a:pt x="1078153" y="302463"/>
                  </a:lnTo>
                  <a:lnTo>
                    <a:pt x="1064844" y="307505"/>
                  </a:lnTo>
                  <a:lnTo>
                    <a:pt x="1049959" y="309359"/>
                  </a:lnTo>
                  <a:lnTo>
                    <a:pt x="1022261" y="304888"/>
                  </a:lnTo>
                  <a:lnTo>
                    <a:pt x="1002347" y="290233"/>
                  </a:lnTo>
                  <a:lnTo>
                    <a:pt x="990206" y="265404"/>
                  </a:lnTo>
                  <a:lnTo>
                    <a:pt x="985850" y="230403"/>
                  </a:lnTo>
                  <a:lnTo>
                    <a:pt x="990206" y="195173"/>
                  </a:lnTo>
                  <a:lnTo>
                    <a:pt x="1002347" y="170154"/>
                  </a:lnTo>
                  <a:lnTo>
                    <a:pt x="1022273" y="155333"/>
                  </a:lnTo>
                  <a:lnTo>
                    <a:pt x="1049972" y="150723"/>
                  </a:lnTo>
                  <a:lnTo>
                    <a:pt x="1064856" y="152768"/>
                  </a:lnTo>
                  <a:lnTo>
                    <a:pt x="1078166" y="157911"/>
                  </a:lnTo>
                  <a:lnTo>
                    <a:pt x="1089901" y="166166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60" y="142138"/>
                  </a:lnTo>
                  <a:lnTo>
                    <a:pt x="1147876" y="142138"/>
                  </a:lnTo>
                  <a:lnTo>
                    <a:pt x="1147876" y="294690"/>
                  </a:lnTo>
                  <a:lnTo>
                    <a:pt x="1148943" y="308864"/>
                  </a:lnTo>
                  <a:lnTo>
                    <a:pt x="1173835" y="348005"/>
                  </a:lnTo>
                  <a:lnTo>
                    <a:pt x="1207604" y="357378"/>
                  </a:lnTo>
                  <a:lnTo>
                    <a:pt x="1233449" y="357378"/>
                  </a:lnTo>
                  <a:lnTo>
                    <a:pt x="1233449" y="309359"/>
                  </a:lnTo>
                  <a:lnTo>
                    <a:pt x="1214920" y="309359"/>
                  </a:lnTo>
                  <a:lnTo>
                    <a:pt x="1207046" y="308356"/>
                  </a:lnTo>
                  <a:lnTo>
                    <a:pt x="1201496" y="304876"/>
                  </a:lnTo>
                  <a:lnTo>
                    <a:pt x="1198257" y="298919"/>
                  </a:lnTo>
                  <a:lnTo>
                    <a:pt x="1197343" y="290474"/>
                  </a:lnTo>
                  <a:lnTo>
                    <a:pt x="1197343" y="142138"/>
                  </a:lnTo>
                  <a:lnTo>
                    <a:pt x="1233449" y="142138"/>
                  </a:lnTo>
                  <a:lnTo>
                    <a:pt x="1233449" y="102946"/>
                  </a:lnTo>
                  <a:close/>
                </a:path>
                <a:path w="1430655" h="360680">
                  <a:moveTo>
                    <a:pt x="1430172" y="183578"/>
                  </a:moveTo>
                  <a:lnTo>
                    <a:pt x="1422869" y="143878"/>
                  </a:lnTo>
                  <a:lnTo>
                    <a:pt x="1386890" y="109778"/>
                  </a:lnTo>
                  <a:lnTo>
                    <a:pt x="1349768" y="100711"/>
                  </a:lnTo>
                  <a:lnTo>
                    <a:pt x="1327696" y="99758"/>
                  </a:lnTo>
                  <a:lnTo>
                    <a:pt x="1301851" y="101701"/>
                  </a:lnTo>
                  <a:lnTo>
                    <a:pt x="1279359" y="108534"/>
                  </a:lnTo>
                  <a:lnTo>
                    <a:pt x="1260221" y="120230"/>
                  </a:lnTo>
                  <a:lnTo>
                    <a:pt x="1244434" y="136804"/>
                  </a:lnTo>
                  <a:lnTo>
                    <a:pt x="1283373" y="167474"/>
                  </a:lnTo>
                  <a:lnTo>
                    <a:pt x="1287640" y="160096"/>
                  </a:lnTo>
                  <a:lnTo>
                    <a:pt x="1293495" y="154838"/>
                  </a:lnTo>
                  <a:lnTo>
                    <a:pt x="1330134" y="147777"/>
                  </a:lnTo>
                  <a:lnTo>
                    <a:pt x="1352435" y="149466"/>
                  </a:lnTo>
                  <a:lnTo>
                    <a:pt x="1368298" y="155473"/>
                  </a:lnTo>
                  <a:lnTo>
                    <a:pt x="1377721" y="165836"/>
                  </a:lnTo>
                  <a:lnTo>
                    <a:pt x="1380705" y="180543"/>
                  </a:lnTo>
                  <a:lnTo>
                    <a:pt x="1380705" y="207391"/>
                  </a:lnTo>
                  <a:lnTo>
                    <a:pt x="1380705" y="249504"/>
                  </a:lnTo>
                  <a:lnTo>
                    <a:pt x="1380705" y="267893"/>
                  </a:lnTo>
                  <a:lnTo>
                    <a:pt x="1379982" y="280962"/>
                  </a:lnTo>
                  <a:lnTo>
                    <a:pt x="1351622" y="310642"/>
                  </a:lnTo>
                  <a:lnTo>
                    <a:pt x="1325054" y="312293"/>
                  </a:lnTo>
                  <a:lnTo>
                    <a:pt x="1313561" y="311670"/>
                  </a:lnTo>
                  <a:lnTo>
                    <a:pt x="1278445" y="288836"/>
                  </a:lnTo>
                  <a:lnTo>
                    <a:pt x="1278445" y="280162"/>
                  </a:lnTo>
                  <a:lnTo>
                    <a:pt x="1280934" y="267119"/>
                  </a:lnTo>
                  <a:lnTo>
                    <a:pt x="1288897" y="257657"/>
                  </a:lnTo>
                  <a:lnTo>
                    <a:pt x="1302334" y="251790"/>
                  </a:lnTo>
                  <a:lnTo>
                    <a:pt x="1321244" y="249504"/>
                  </a:lnTo>
                  <a:lnTo>
                    <a:pt x="1380705" y="249504"/>
                  </a:lnTo>
                  <a:lnTo>
                    <a:pt x="1380705" y="207391"/>
                  </a:lnTo>
                  <a:lnTo>
                    <a:pt x="1312125" y="207391"/>
                  </a:lnTo>
                  <a:lnTo>
                    <a:pt x="1293609" y="208953"/>
                  </a:lnTo>
                  <a:lnTo>
                    <a:pt x="1252321" y="229438"/>
                  </a:lnTo>
                  <a:lnTo>
                    <a:pt x="1233233" y="267119"/>
                  </a:lnTo>
                  <a:lnTo>
                    <a:pt x="1231912" y="282625"/>
                  </a:lnTo>
                  <a:lnTo>
                    <a:pt x="1233385" y="298665"/>
                  </a:lnTo>
                  <a:lnTo>
                    <a:pt x="1255407" y="337769"/>
                  </a:lnTo>
                  <a:lnTo>
                    <a:pt x="1299578" y="358724"/>
                  </a:lnTo>
                  <a:lnTo>
                    <a:pt x="1319009" y="360311"/>
                  </a:lnTo>
                  <a:lnTo>
                    <a:pt x="1330896" y="359918"/>
                  </a:lnTo>
                  <a:lnTo>
                    <a:pt x="1370977" y="346100"/>
                  </a:lnTo>
                  <a:lnTo>
                    <a:pt x="1379753" y="334835"/>
                  </a:lnTo>
                  <a:lnTo>
                    <a:pt x="1380705" y="334835"/>
                  </a:lnTo>
                  <a:lnTo>
                    <a:pt x="1380705" y="357378"/>
                  </a:lnTo>
                  <a:lnTo>
                    <a:pt x="1430172" y="357378"/>
                  </a:lnTo>
                  <a:lnTo>
                    <a:pt x="1430172" y="334835"/>
                  </a:lnTo>
                  <a:lnTo>
                    <a:pt x="1430172" y="312293"/>
                  </a:lnTo>
                  <a:lnTo>
                    <a:pt x="1430172" y="249504"/>
                  </a:lnTo>
                  <a:lnTo>
                    <a:pt x="1430172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197" y="366175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4"/>
                  </a:lnTo>
                  <a:lnTo>
                    <a:pt x="647331" y="1846"/>
                  </a:lnTo>
                  <a:lnTo>
                    <a:pt x="587587" y="5427"/>
                  </a:lnTo>
                  <a:lnTo>
                    <a:pt x="529250" y="11036"/>
                  </a:lnTo>
                  <a:lnTo>
                    <a:pt x="472467" y="18500"/>
                  </a:lnTo>
                  <a:lnTo>
                    <a:pt x="417382" y="27645"/>
                  </a:lnTo>
                  <a:lnTo>
                    <a:pt x="364141" y="38297"/>
                  </a:lnTo>
                  <a:lnTo>
                    <a:pt x="312888" y="50283"/>
                  </a:lnTo>
                  <a:lnTo>
                    <a:pt x="263769" y="63428"/>
                  </a:lnTo>
                  <a:lnTo>
                    <a:pt x="216930" y="77559"/>
                  </a:lnTo>
                  <a:lnTo>
                    <a:pt x="172514" y="92503"/>
                  </a:lnTo>
                  <a:lnTo>
                    <a:pt x="130668" y="108085"/>
                  </a:lnTo>
                  <a:lnTo>
                    <a:pt x="91536" y="124132"/>
                  </a:lnTo>
                  <a:lnTo>
                    <a:pt x="55263" y="140470"/>
                  </a:lnTo>
                  <a:lnTo>
                    <a:pt x="16491" y="159487"/>
                  </a:lnTo>
                  <a:lnTo>
                    <a:pt x="0" y="180256"/>
                  </a:lnTo>
                  <a:lnTo>
                    <a:pt x="21024" y="180379"/>
                  </a:lnTo>
                  <a:lnTo>
                    <a:pt x="65769" y="178095"/>
                  </a:lnTo>
                  <a:lnTo>
                    <a:pt x="116624" y="156621"/>
                  </a:lnTo>
                  <a:lnTo>
                    <a:pt x="146387" y="143889"/>
                  </a:lnTo>
                  <a:lnTo>
                    <a:pt x="221444" y="118335"/>
                  </a:lnTo>
                  <a:lnTo>
                    <a:pt x="265705" y="105966"/>
                  </a:lnTo>
                  <a:lnTo>
                    <a:pt x="313767" y="94169"/>
                  </a:lnTo>
                  <a:lnTo>
                    <a:pt x="365113" y="83171"/>
                  </a:lnTo>
                  <a:lnTo>
                    <a:pt x="419229" y="73197"/>
                  </a:lnTo>
                  <a:lnTo>
                    <a:pt x="475597" y="64474"/>
                  </a:lnTo>
                  <a:lnTo>
                    <a:pt x="533703" y="57227"/>
                  </a:lnTo>
                  <a:lnTo>
                    <a:pt x="593029" y="51681"/>
                  </a:lnTo>
                  <a:lnTo>
                    <a:pt x="653061" y="48064"/>
                  </a:lnTo>
                  <a:lnTo>
                    <a:pt x="713282" y="46601"/>
                  </a:lnTo>
                  <a:lnTo>
                    <a:pt x="790081" y="46941"/>
                  </a:lnTo>
                  <a:lnTo>
                    <a:pt x="859396" y="48762"/>
                  </a:lnTo>
                  <a:lnTo>
                    <a:pt x="922032" y="52009"/>
                  </a:lnTo>
                  <a:lnTo>
                    <a:pt x="978797" y="56626"/>
                  </a:lnTo>
                  <a:lnTo>
                    <a:pt x="1030497" y="62559"/>
                  </a:lnTo>
                  <a:lnTo>
                    <a:pt x="1077939" y="69750"/>
                  </a:lnTo>
                  <a:lnTo>
                    <a:pt x="1121928" y="78145"/>
                  </a:lnTo>
                  <a:lnTo>
                    <a:pt x="1163272" y="87689"/>
                  </a:lnTo>
                  <a:lnTo>
                    <a:pt x="1202777" y="98325"/>
                  </a:lnTo>
                  <a:lnTo>
                    <a:pt x="1241250" y="109999"/>
                  </a:lnTo>
                  <a:lnTo>
                    <a:pt x="1279496" y="122655"/>
                  </a:lnTo>
                  <a:lnTo>
                    <a:pt x="1318323" y="136238"/>
                  </a:lnTo>
                  <a:lnTo>
                    <a:pt x="1341836" y="143243"/>
                  </a:lnTo>
                  <a:lnTo>
                    <a:pt x="1379269" y="152648"/>
                  </a:lnTo>
                  <a:lnTo>
                    <a:pt x="1415365" y="159292"/>
                  </a:lnTo>
                  <a:lnTo>
                    <a:pt x="1434871" y="158018"/>
                  </a:lnTo>
                  <a:lnTo>
                    <a:pt x="1378255" y="122359"/>
                  </a:lnTo>
                  <a:lnTo>
                    <a:pt x="1308328" y="91634"/>
                  </a:lnTo>
                  <a:lnTo>
                    <a:pt x="1270027" y="77552"/>
                  </a:lnTo>
                  <a:lnTo>
                    <a:pt x="1229536" y="64416"/>
                  </a:lnTo>
                  <a:lnTo>
                    <a:pt x="1186883" y="52293"/>
                  </a:lnTo>
                  <a:lnTo>
                    <a:pt x="1142094" y="41252"/>
                  </a:lnTo>
                  <a:lnTo>
                    <a:pt x="1095197" y="31361"/>
                  </a:lnTo>
                  <a:lnTo>
                    <a:pt x="1046217" y="22689"/>
                  </a:lnTo>
                  <a:lnTo>
                    <a:pt x="995183" y="15304"/>
                  </a:lnTo>
                  <a:lnTo>
                    <a:pt x="942121" y="9274"/>
                  </a:lnTo>
                  <a:lnTo>
                    <a:pt x="887058" y="4668"/>
                  </a:lnTo>
                  <a:lnTo>
                    <a:pt x="830020" y="1553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93812" y="918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06663" y="941094"/>
            <a:ext cx="85090" cy="89535"/>
            <a:chOff x="1806663" y="941094"/>
            <a:chExt cx="85090" cy="89535"/>
          </a:xfrm>
        </p:grpSpPr>
        <p:sp>
          <p:nvSpPr>
            <p:cNvPr id="7" name="object 7"/>
            <p:cNvSpPr/>
            <p:nvPr/>
          </p:nvSpPr>
          <p:spPr>
            <a:xfrm>
              <a:off x="1829562" y="941095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23" y="85344"/>
                  </a:moveTo>
                  <a:lnTo>
                    <a:pt x="24587" y="82397"/>
                  </a:lnTo>
                  <a:lnTo>
                    <a:pt x="20485" y="78524"/>
                  </a:lnTo>
                  <a:lnTo>
                    <a:pt x="19837" y="71132"/>
                  </a:lnTo>
                  <a:lnTo>
                    <a:pt x="21551" y="57645"/>
                  </a:lnTo>
                  <a:lnTo>
                    <a:pt x="15278" y="68300"/>
                  </a:lnTo>
                  <a:lnTo>
                    <a:pt x="15151" y="68541"/>
                  </a:lnTo>
                  <a:lnTo>
                    <a:pt x="13563" y="75463"/>
                  </a:lnTo>
                  <a:lnTo>
                    <a:pt x="17284" y="81356"/>
                  </a:lnTo>
                  <a:lnTo>
                    <a:pt x="25654" y="88239"/>
                  </a:lnTo>
                  <a:lnTo>
                    <a:pt x="26428" y="88887"/>
                  </a:lnTo>
                  <a:lnTo>
                    <a:pt x="26809" y="89179"/>
                  </a:lnTo>
                  <a:lnTo>
                    <a:pt x="27990" y="88468"/>
                  </a:lnTo>
                  <a:lnTo>
                    <a:pt x="29438" y="87617"/>
                  </a:lnTo>
                  <a:lnTo>
                    <a:pt x="33223" y="85356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40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25" y="36449"/>
                  </a:lnTo>
                  <a:lnTo>
                    <a:pt x="12179" y="43840"/>
                  </a:lnTo>
                  <a:lnTo>
                    <a:pt x="12357" y="44488"/>
                  </a:lnTo>
                  <a:lnTo>
                    <a:pt x="20320" y="49999"/>
                  </a:lnTo>
                  <a:lnTo>
                    <a:pt x="39077" y="26047"/>
                  </a:lnTo>
                  <a:lnTo>
                    <a:pt x="25666" y="53721"/>
                  </a:lnTo>
                  <a:lnTo>
                    <a:pt x="50393" y="61099"/>
                  </a:lnTo>
                  <a:lnTo>
                    <a:pt x="61595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6663" y="983779"/>
              <a:ext cx="38049" cy="2808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06663" y="983780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13" y="0"/>
                  </a:moveTo>
                  <a:lnTo>
                    <a:pt x="12420" y="0"/>
                  </a:lnTo>
                  <a:lnTo>
                    <a:pt x="0" y="5092"/>
                  </a:lnTo>
                  <a:lnTo>
                    <a:pt x="16375" y="24428"/>
                  </a:lnTo>
                  <a:lnTo>
                    <a:pt x="27649" y="28086"/>
                  </a:lnTo>
                  <a:lnTo>
                    <a:pt x="34163" y="24266"/>
                  </a:lnTo>
                  <a:lnTo>
                    <a:pt x="36258" y="21170"/>
                  </a:lnTo>
                  <a:lnTo>
                    <a:pt x="18542" y="11810"/>
                  </a:lnTo>
                  <a:lnTo>
                    <a:pt x="37922" y="11810"/>
                  </a:lnTo>
                  <a:lnTo>
                    <a:pt x="37853" y="8835"/>
                  </a:lnTo>
                  <a:lnTo>
                    <a:pt x="34758" y="3535"/>
                  </a:lnTo>
                  <a:lnTo>
                    <a:pt x="29574" y="786"/>
                  </a:lnTo>
                  <a:lnTo>
                    <a:pt x="23113" y="0"/>
                  </a:lnTo>
                  <a:close/>
                </a:path>
                <a:path w="38100" h="28575">
                  <a:moveTo>
                    <a:pt x="37922" y="11810"/>
                  </a:moveTo>
                  <a:lnTo>
                    <a:pt x="18542" y="11810"/>
                  </a:lnTo>
                  <a:lnTo>
                    <a:pt x="38049" y="17272"/>
                  </a:lnTo>
                  <a:lnTo>
                    <a:pt x="37922" y="1181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438060" y="775576"/>
            <a:ext cx="3776345" cy="6416040"/>
            <a:chOff x="2438060" y="775576"/>
            <a:chExt cx="3776345" cy="641604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8882" y="1551711"/>
              <a:ext cx="3352330" cy="56397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6855" y="775589"/>
              <a:ext cx="3738369" cy="114717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6242" y="1560406"/>
              <a:ext cx="473669" cy="2406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3548" y="1785149"/>
              <a:ext cx="12839" cy="145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323547" y="1785150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5" h="14605">
                  <a:moveTo>
                    <a:pt x="6553" y="0"/>
                  </a:moveTo>
                  <a:lnTo>
                    <a:pt x="3009" y="0"/>
                  </a:lnTo>
                  <a:lnTo>
                    <a:pt x="0" y="838"/>
                  </a:lnTo>
                  <a:lnTo>
                    <a:pt x="6602" y="14512"/>
                  </a:lnTo>
                  <a:lnTo>
                    <a:pt x="10972" y="7327"/>
                  </a:lnTo>
                  <a:lnTo>
                    <a:pt x="5664" y="3683"/>
                  </a:lnTo>
                  <a:lnTo>
                    <a:pt x="12354" y="3683"/>
                  </a:lnTo>
                  <a:lnTo>
                    <a:pt x="12839" y="1892"/>
                  </a:lnTo>
                  <a:lnTo>
                    <a:pt x="10477" y="419"/>
                  </a:lnTo>
                  <a:lnTo>
                    <a:pt x="7073" y="25"/>
                  </a:lnTo>
                  <a:lnTo>
                    <a:pt x="6553" y="0"/>
                  </a:lnTo>
                  <a:close/>
                </a:path>
                <a:path w="13335" h="14605">
                  <a:moveTo>
                    <a:pt x="12354" y="3683"/>
                  </a:moveTo>
                  <a:lnTo>
                    <a:pt x="5664" y="3683"/>
                  </a:lnTo>
                  <a:lnTo>
                    <a:pt x="11683" y="6159"/>
                  </a:lnTo>
                  <a:lnTo>
                    <a:pt x="12354" y="3683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1771" y="1366806"/>
              <a:ext cx="1451370" cy="44742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438060" y="775576"/>
              <a:ext cx="3776345" cy="1165860"/>
            </a:xfrm>
            <a:custGeom>
              <a:avLst/>
              <a:gdLst/>
              <a:ahLst/>
              <a:cxnLst/>
              <a:rect l="l" t="t" r="r" b="b"/>
              <a:pathLst>
                <a:path w="3776345" h="1165860">
                  <a:moveTo>
                    <a:pt x="26669" y="13032"/>
                  </a:moveTo>
                  <a:lnTo>
                    <a:pt x="0" y="13032"/>
                  </a:lnTo>
                </a:path>
                <a:path w="3776345" h="1165860">
                  <a:moveTo>
                    <a:pt x="3749205" y="13032"/>
                  </a:moveTo>
                  <a:lnTo>
                    <a:pt x="3775875" y="13032"/>
                  </a:lnTo>
                </a:path>
                <a:path w="3776345" h="1165860">
                  <a:moveTo>
                    <a:pt x="26669" y="1133236"/>
                  </a:moveTo>
                  <a:lnTo>
                    <a:pt x="0" y="1133236"/>
                  </a:lnTo>
                </a:path>
                <a:path w="3776345" h="1165860">
                  <a:moveTo>
                    <a:pt x="3749205" y="1133236"/>
                  </a:moveTo>
                  <a:lnTo>
                    <a:pt x="3775875" y="1133236"/>
                  </a:lnTo>
                </a:path>
                <a:path w="3776345" h="1165860">
                  <a:moveTo>
                    <a:pt x="32600" y="7102"/>
                  </a:moveTo>
                  <a:lnTo>
                    <a:pt x="32600" y="0"/>
                  </a:lnTo>
                </a:path>
                <a:path w="3776345" h="1165860">
                  <a:moveTo>
                    <a:pt x="32600" y="1139167"/>
                  </a:moveTo>
                  <a:lnTo>
                    <a:pt x="32600" y="1165834"/>
                  </a:lnTo>
                </a:path>
                <a:path w="3776345" h="1165860">
                  <a:moveTo>
                    <a:pt x="3743274" y="7102"/>
                  </a:moveTo>
                  <a:lnTo>
                    <a:pt x="3743274" y="0"/>
                  </a:lnTo>
                </a:path>
                <a:path w="3776345" h="1165860">
                  <a:moveTo>
                    <a:pt x="3743274" y="1139167"/>
                  </a:moveTo>
                  <a:lnTo>
                    <a:pt x="3743274" y="116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38060" y="775576"/>
              <a:ext cx="3776345" cy="1165860"/>
            </a:xfrm>
            <a:custGeom>
              <a:avLst/>
              <a:gdLst/>
              <a:ahLst/>
              <a:cxnLst/>
              <a:rect l="l" t="t" r="r" b="b"/>
              <a:pathLst>
                <a:path w="3776345" h="1165860">
                  <a:moveTo>
                    <a:pt x="26669" y="13032"/>
                  </a:moveTo>
                  <a:lnTo>
                    <a:pt x="0" y="13032"/>
                  </a:lnTo>
                </a:path>
                <a:path w="3776345" h="1165860">
                  <a:moveTo>
                    <a:pt x="3749205" y="13032"/>
                  </a:moveTo>
                  <a:lnTo>
                    <a:pt x="3775875" y="13032"/>
                  </a:lnTo>
                </a:path>
                <a:path w="3776345" h="1165860">
                  <a:moveTo>
                    <a:pt x="26669" y="1133236"/>
                  </a:moveTo>
                  <a:lnTo>
                    <a:pt x="0" y="1133236"/>
                  </a:lnTo>
                </a:path>
                <a:path w="3776345" h="1165860">
                  <a:moveTo>
                    <a:pt x="3749205" y="1133236"/>
                  </a:moveTo>
                  <a:lnTo>
                    <a:pt x="3775875" y="1133236"/>
                  </a:lnTo>
                </a:path>
                <a:path w="3776345" h="1165860">
                  <a:moveTo>
                    <a:pt x="32600" y="7102"/>
                  </a:moveTo>
                  <a:lnTo>
                    <a:pt x="32600" y="0"/>
                  </a:lnTo>
                </a:path>
                <a:path w="3776345" h="1165860">
                  <a:moveTo>
                    <a:pt x="32600" y="1139167"/>
                  </a:moveTo>
                  <a:lnTo>
                    <a:pt x="32600" y="1165834"/>
                  </a:lnTo>
                </a:path>
                <a:path w="3776345" h="1165860">
                  <a:moveTo>
                    <a:pt x="3743274" y="7102"/>
                  </a:moveTo>
                  <a:lnTo>
                    <a:pt x="3743274" y="0"/>
                  </a:lnTo>
                </a:path>
                <a:path w="3776345" h="1165860">
                  <a:moveTo>
                    <a:pt x="3743274" y="1139167"/>
                  </a:moveTo>
                  <a:lnTo>
                    <a:pt x="3743274" y="116583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77997" y="2250008"/>
              <a:ext cx="701801" cy="9578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9855" y="2250008"/>
              <a:ext cx="701789" cy="9578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53991" y="2250008"/>
              <a:ext cx="701802" cy="9578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8918" y="2250008"/>
              <a:ext cx="701801" cy="9578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2006" y="3223971"/>
              <a:ext cx="701789" cy="9578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76142" y="3223971"/>
              <a:ext cx="701801" cy="9578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53991" y="3239998"/>
              <a:ext cx="701802" cy="95785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1074" y="3223971"/>
              <a:ext cx="701789" cy="9578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2006" y="4143959"/>
              <a:ext cx="701789" cy="95784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9855" y="4143959"/>
              <a:ext cx="701789" cy="9578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03077" y="4143959"/>
              <a:ext cx="701789" cy="95784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50282" y="4156024"/>
              <a:ext cx="701814" cy="9578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72981" y="5149735"/>
              <a:ext cx="3273018" cy="1648231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1959" y="2049233"/>
            <a:ext cx="1265986" cy="1692376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867308" y="847579"/>
            <a:ext cx="3164840" cy="6264910"/>
            <a:chOff x="6867308" y="847579"/>
            <a:chExt cx="3164840" cy="6264910"/>
          </a:xfrm>
        </p:grpSpPr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67308" y="1145882"/>
              <a:ext cx="2589060" cy="59663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68579" y="847579"/>
              <a:ext cx="2017131" cy="136598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06585" y="2072513"/>
              <a:ext cx="1125372" cy="132303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15239" y="2131333"/>
              <a:ext cx="302303" cy="16113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383572" y="2282101"/>
              <a:ext cx="8255" cy="9525"/>
            </a:xfrm>
            <a:custGeom>
              <a:avLst/>
              <a:gdLst/>
              <a:ahLst/>
              <a:cxnLst/>
              <a:rect l="l" t="t" r="r" b="b"/>
              <a:pathLst>
                <a:path w="8254" h="9525">
                  <a:moveTo>
                    <a:pt x="3797" y="0"/>
                  </a:moveTo>
                  <a:lnTo>
                    <a:pt x="1587" y="0"/>
                  </a:lnTo>
                  <a:lnTo>
                    <a:pt x="0" y="368"/>
                  </a:lnTo>
                  <a:lnTo>
                    <a:pt x="3758" y="9230"/>
                  </a:lnTo>
                  <a:lnTo>
                    <a:pt x="6743" y="4813"/>
                  </a:lnTo>
                  <a:lnTo>
                    <a:pt x="3505" y="2324"/>
                  </a:lnTo>
                  <a:lnTo>
                    <a:pt x="7810" y="2324"/>
                  </a:lnTo>
                  <a:lnTo>
                    <a:pt x="8102" y="1422"/>
                  </a:lnTo>
                  <a:lnTo>
                    <a:pt x="6654" y="419"/>
                  </a:lnTo>
                  <a:lnTo>
                    <a:pt x="4279" y="38"/>
                  </a:lnTo>
                  <a:lnTo>
                    <a:pt x="3797" y="0"/>
                  </a:lnTo>
                  <a:close/>
                </a:path>
                <a:path w="8254" h="9525">
                  <a:moveTo>
                    <a:pt x="7810" y="2324"/>
                  </a:moveTo>
                  <a:lnTo>
                    <a:pt x="3505" y="2324"/>
                  </a:lnTo>
                  <a:lnTo>
                    <a:pt x="7238" y="4089"/>
                  </a:lnTo>
                  <a:lnTo>
                    <a:pt x="7810" y="2324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98699" y="2424988"/>
              <a:ext cx="384644" cy="38465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121457" y="2540623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59080" y="0"/>
                  </a:moveTo>
                  <a:lnTo>
                    <a:pt x="51003" y="14744"/>
                  </a:lnTo>
                  <a:lnTo>
                    <a:pt x="42925" y="0"/>
                  </a:lnTo>
                  <a:lnTo>
                    <a:pt x="39801" y="16510"/>
                  </a:lnTo>
                  <a:lnTo>
                    <a:pt x="27558" y="4991"/>
                  </a:lnTo>
                  <a:lnTo>
                    <a:pt x="29692" y="21666"/>
                  </a:lnTo>
                  <a:lnTo>
                    <a:pt x="14490" y="14490"/>
                  </a:lnTo>
                  <a:lnTo>
                    <a:pt x="21666" y="29692"/>
                  </a:lnTo>
                  <a:lnTo>
                    <a:pt x="5003" y="27571"/>
                  </a:lnTo>
                  <a:lnTo>
                    <a:pt x="16509" y="39801"/>
                  </a:lnTo>
                  <a:lnTo>
                    <a:pt x="0" y="42926"/>
                  </a:lnTo>
                  <a:lnTo>
                    <a:pt x="14731" y="51015"/>
                  </a:lnTo>
                  <a:lnTo>
                    <a:pt x="0" y="59093"/>
                  </a:lnTo>
                  <a:lnTo>
                    <a:pt x="16509" y="62230"/>
                  </a:lnTo>
                  <a:lnTo>
                    <a:pt x="4991" y="74460"/>
                  </a:lnTo>
                  <a:lnTo>
                    <a:pt x="21666" y="72326"/>
                  </a:lnTo>
                  <a:lnTo>
                    <a:pt x="14490" y="87528"/>
                  </a:lnTo>
                  <a:lnTo>
                    <a:pt x="29692" y="80352"/>
                  </a:lnTo>
                  <a:lnTo>
                    <a:pt x="27558" y="97028"/>
                  </a:lnTo>
                  <a:lnTo>
                    <a:pt x="39801" y="85509"/>
                  </a:lnTo>
                  <a:lnTo>
                    <a:pt x="42925" y="102019"/>
                  </a:lnTo>
                  <a:lnTo>
                    <a:pt x="51003" y="87274"/>
                  </a:lnTo>
                  <a:lnTo>
                    <a:pt x="59080" y="102019"/>
                  </a:lnTo>
                  <a:lnTo>
                    <a:pt x="62217" y="85509"/>
                  </a:lnTo>
                  <a:lnTo>
                    <a:pt x="74447" y="97028"/>
                  </a:lnTo>
                  <a:lnTo>
                    <a:pt x="72326" y="80352"/>
                  </a:lnTo>
                  <a:lnTo>
                    <a:pt x="87528" y="87528"/>
                  </a:lnTo>
                  <a:lnTo>
                    <a:pt x="80340" y="72326"/>
                  </a:lnTo>
                  <a:lnTo>
                    <a:pt x="97015" y="74460"/>
                  </a:lnTo>
                  <a:lnTo>
                    <a:pt x="85496" y="62230"/>
                  </a:lnTo>
                  <a:lnTo>
                    <a:pt x="102019" y="59093"/>
                  </a:lnTo>
                  <a:lnTo>
                    <a:pt x="87287" y="51015"/>
                  </a:lnTo>
                  <a:lnTo>
                    <a:pt x="102019" y="42926"/>
                  </a:lnTo>
                  <a:lnTo>
                    <a:pt x="85496" y="39814"/>
                  </a:lnTo>
                  <a:lnTo>
                    <a:pt x="97015" y="27571"/>
                  </a:lnTo>
                  <a:lnTo>
                    <a:pt x="80340" y="29692"/>
                  </a:lnTo>
                  <a:lnTo>
                    <a:pt x="87528" y="14490"/>
                  </a:lnTo>
                  <a:lnTo>
                    <a:pt x="72326" y="21666"/>
                  </a:lnTo>
                  <a:lnTo>
                    <a:pt x="74460" y="4991"/>
                  </a:lnTo>
                  <a:lnTo>
                    <a:pt x="62217" y="16510"/>
                  </a:lnTo>
                  <a:lnTo>
                    <a:pt x="59080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8071325" y="193052"/>
            <a:ext cx="229044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DISP</a:t>
            </a:r>
            <a:r>
              <a:rPr spc="-135" dirty="0"/>
              <a:t>L</a:t>
            </a:r>
            <a:r>
              <a:rPr spc="-380" dirty="0"/>
              <a:t>A</a:t>
            </a:r>
            <a:r>
              <a:rPr spc="-145" dirty="0"/>
              <a:t>Y</a:t>
            </a:r>
            <a:r>
              <a:rPr spc="-65" dirty="0"/>
              <a:t> </a:t>
            </a:r>
            <a:r>
              <a:rPr spc="-170" dirty="0"/>
              <a:t>BE</a:t>
            </a:r>
            <a:r>
              <a:rPr spc="-229" dirty="0"/>
              <a:t>L</a:t>
            </a:r>
            <a:r>
              <a:rPr spc="-165" dirty="0"/>
              <a:t>GIQUE</a:t>
            </a:r>
          </a:p>
        </p:txBody>
      </p:sp>
      <p:sp>
        <p:nvSpPr>
          <p:cNvPr id="42" name="object 42"/>
          <p:cNvSpPr txBox="1"/>
          <p:nvPr/>
        </p:nvSpPr>
        <p:spPr>
          <a:xfrm rot="1560000">
            <a:off x="9198360" y="2501840"/>
            <a:ext cx="25903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I</a:t>
            </a:r>
            <a:endParaRPr sz="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1920000">
            <a:off x="9205133" y="2506368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2460000">
            <a:off x="9215828" y="2514449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3060000">
            <a:off x="9225281" y="2524945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40" dirty="0">
                <a:solidFill>
                  <a:srgbClr val="FFEC00"/>
                </a:solidFill>
                <a:latin typeface="Arial"/>
                <a:cs typeface="Arial"/>
              </a:rPr>
              <a:t>O</a:t>
            </a:r>
            <a:endParaRPr sz="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3600000">
            <a:off x="9233124" y="2536689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V</a:t>
            </a:r>
            <a:endParaRPr sz="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4020000">
            <a:off x="9237724" y="2545994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A</a:t>
            </a:r>
            <a:endParaRPr sz="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4440000">
            <a:off x="9241935" y="2556698"/>
            <a:ext cx="28398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30" dirty="0">
                <a:solidFill>
                  <a:srgbClr val="FFEC00"/>
                </a:solidFill>
                <a:latin typeface="Arial"/>
                <a:cs typeface="Arial"/>
              </a:rPr>
              <a:t>T</a:t>
            </a:r>
            <a:endParaRPr sz="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4800000">
            <a:off x="9245036" y="2564939"/>
            <a:ext cx="25903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I</a:t>
            </a:r>
            <a:endParaRPr sz="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5220000">
            <a:off x="9244260" y="2575351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40" dirty="0">
                <a:solidFill>
                  <a:srgbClr val="FFEC00"/>
                </a:solidFill>
                <a:latin typeface="Arial"/>
                <a:cs typeface="Arial"/>
              </a:rPr>
              <a:t>O</a:t>
            </a:r>
            <a:endParaRPr sz="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5820000">
            <a:off x="9244274" y="2589842"/>
            <a:ext cx="28398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6480000">
            <a:off x="9241079" y="2606552"/>
            <a:ext cx="26518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15" dirty="0">
                <a:solidFill>
                  <a:srgbClr val="FFEC00"/>
                </a:solidFill>
                <a:latin typeface="Arial"/>
                <a:cs typeface="Arial"/>
              </a:rPr>
              <a:t>•</a:t>
            </a:r>
            <a:endParaRPr sz="2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6960000">
            <a:off x="9237119" y="2617605"/>
            <a:ext cx="25903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I</a:t>
            </a:r>
            <a:endParaRPr sz="2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7320000">
            <a:off x="9231189" y="2625834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7860000">
            <a:off x="9223171" y="2636511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8460000">
            <a:off x="9212148" y="2646462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40" dirty="0">
                <a:solidFill>
                  <a:srgbClr val="FFEC00"/>
                </a:solidFill>
                <a:latin typeface="Arial"/>
                <a:cs typeface="Arial"/>
              </a:rPr>
              <a:t>O</a:t>
            </a:r>
            <a:endParaRPr sz="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9000000">
            <a:off x="9200793" y="2654294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V</a:t>
            </a:r>
            <a:endParaRPr sz="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9420000">
            <a:off x="9191240" y="2658925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A</a:t>
            </a:r>
            <a:endParaRPr sz="2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9840000">
            <a:off x="9181299" y="2662554"/>
            <a:ext cx="28119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30" dirty="0">
                <a:solidFill>
                  <a:srgbClr val="FFEC00"/>
                </a:solidFill>
                <a:latin typeface="Arial"/>
                <a:cs typeface="Arial"/>
              </a:rPr>
              <a:t>T</a:t>
            </a:r>
            <a:endParaRPr sz="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0200000">
            <a:off x="9173893" y="2664446"/>
            <a:ext cx="25903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I</a:t>
            </a:r>
            <a:endParaRPr sz="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0620000">
            <a:off x="9161737" y="2665550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40" dirty="0">
                <a:solidFill>
                  <a:srgbClr val="FFEC00"/>
                </a:solidFill>
                <a:latin typeface="Arial"/>
                <a:cs typeface="Arial"/>
              </a:rPr>
              <a:t>O</a:t>
            </a:r>
            <a:endParaRPr sz="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11280000">
            <a:off x="9147636" y="2664981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11940000">
            <a:off x="9132199" y="2660916"/>
            <a:ext cx="26518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15" dirty="0">
                <a:solidFill>
                  <a:srgbClr val="FFEC00"/>
                </a:solidFill>
                <a:latin typeface="Arial"/>
                <a:cs typeface="Arial"/>
              </a:rPr>
              <a:t>•</a:t>
            </a:r>
            <a:endParaRPr sz="2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12420000">
            <a:off x="9121391" y="2656625"/>
            <a:ext cx="26035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I</a:t>
            </a:r>
            <a:endParaRPr sz="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12780000">
            <a:off x="9111994" y="2652136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13320000">
            <a:off x="9101289" y="2644141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13860000">
            <a:off x="9090681" y="2633685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40" dirty="0">
                <a:solidFill>
                  <a:srgbClr val="FFEC00"/>
                </a:solidFill>
                <a:latin typeface="Arial"/>
                <a:cs typeface="Arial"/>
              </a:rPr>
              <a:t>O</a:t>
            </a:r>
            <a:endParaRPr sz="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14460000">
            <a:off x="9082813" y="2622218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V</a:t>
            </a:r>
            <a:endParaRPr sz="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14880000">
            <a:off x="9078130" y="2612590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A</a:t>
            </a:r>
            <a:endParaRPr sz="2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 rot="15300000">
            <a:off x="9075225" y="2602088"/>
            <a:ext cx="28119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30" dirty="0">
                <a:solidFill>
                  <a:srgbClr val="FFEC00"/>
                </a:solidFill>
                <a:latin typeface="Arial"/>
                <a:cs typeface="Arial"/>
              </a:rPr>
              <a:t>T</a:t>
            </a:r>
            <a:endParaRPr sz="2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15660000">
            <a:off x="9074361" y="2593781"/>
            <a:ext cx="26035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I</a:t>
            </a:r>
            <a:endParaRPr sz="2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16080000">
            <a:off x="9071268" y="2583383"/>
            <a:ext cx="29952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40" dirty="0">
                <a:solidFill>
                  <a:srgbClr val="FFEC00"/>
                </a:solidFill>
                <a:latin typeface="Arial"/>
                <a:cs typeface="Arial"/>
              </a:rPr>
              <a:t>O</a:t>
            </a:r>
            <a:endParaRPr sz="2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16620000">
            <a:off x="9072579" y="2568634"/>
            <a:ext cx="28398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17340000">
            <a:off x="9077551" y="2552110"/>
            <a:ext cx="26518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15" dirty="0">
                <a:solidFill>
                  <a:srgbClr val="FFEC00"/>
                </a:solidFill>
                <a:latin typeface="Arial"/>
                <a:cs typeface="Arial"/>
              </a:rPr>
              <a:t>•</a:t>
            </a:r>
            <a:endParaRPr sz="2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17820000">
            <a:off x="9082026" y="2541096"/>
            <a:ext cx="26035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I</a:t>
            </a:r>
            <a:endParaRPr sz="2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18180000">
            <a:off x="9085205" y="2532961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18720000">
            <a:off x="9093173" y="2522241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9260000">
            <a:off x="9103171" y="2512108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40" dirty="0">
                <a:solidFill>
                  <a:srgbClr val="FFEC00"/>
                </a:solidFill>
                <a:latin typeface="Arial"/>
                <a:cs typeface="Arial"/>
              </a:rPr>
              <a:t>O</a:t>
            </a:r>
            <a:endParaRPr sz="2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19860000">
            <a:off x="9114736" y="2504178"/>
            <a:ext cx="29621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V</a:t>
            </a:r>
            <a:endParaRPr sz="2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20280000">
            <a:off x="9124123" y="2499509"/>
            <a:ext cx="29952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A</a:t>
            </a:r>
            <a:endParaRPr sz="2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20700000">
            <a:off x="9135263" y="2495828"/>
            <a:ext cx="28119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30" dirty="0">
                <a:solidFill>
                  <a:srgbClr val="FFEC00"/>
                </a:solidFill>
                <a:latin typeface="Arial"/>
                <a:cs typeface="Arial"/>
              </a:rPr>
              <a:t>T</a:t>
            </a:r>
            <a:endParaRPr sz="2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21060000">
            <a:off x="9145036" y="2493913"/>
            <a:ext cx="26035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20" dirty="0">
                <a:solidFill>
                  <a:srgbClr val="FFEC00"/>
                </a:solidFill>
                <a:latin typeface="Arial"/>
                <a:cs typeface="Arial"/>
              </a:rPr>
              <a:t>I</a:t>
            </a:r>
            <a:endParaRPr sz="2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21480000">
            <a:off x="9153439" y="2492748"/>
            <a:ext cx="29952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40" dirty="0">
                <a:solidFill>
                  <a:srgbClr val="FFEC00"/>
                </a:solidFill>
                <a:latin typeface="Arial"/>
                <a:cs typeface="Arial"/>
              </a:rPr>
              <a:t>O</a:t>
            </a:r>
            <a:endParaRPr sz="2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360000">
            <a:off x="9168519" y="2493236"/>
            <a:ext cx="28687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50" dirty="0">
                <a:solidFill>
                  <a:srgbClr val="FFEC00"/>
                </a:solidFill>
                <a:latin typeface="Arial"/>
                <a:cs typeface="Arial"/>
              </a:rPr>
              <a:t>N</a:t>
            </a:r>
            <a:endParaRPr sz="2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1080000">
            <a:off x="9186267" y="2497237"/>
            <a:ext cx="26518" cy="2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200" spc="-15" dirty="0">
                <a:solidFill>
                  <a:srgbClr val="FFEC00"/>
                </a:solidFill>
                <a:latin typeface="Arial"/>
                <a:cs typeface="Arial"/>
              </a:rPr>
              <a:t>•</a:t>
            </a:r>
            <a:endParaRPr sz="200">
              <a:latin typeface="Arial"/>
              <a:cs typeface="Arial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9064655" y="2483824"/>
            <a:ext cx="215900" cy="215900"/>
            <a:chOff x="9064655" y="2483824"/>
            <a:chExt cx="215900" cy="215900"/>
          </a:xfrm>
        </p:grpSpPr>
        <p:sp>
          <p:nvSpPr>
            <p:cNvPr id="87" name="object 87"/>
            <p:cNvSpPr/>
            <p:nvPr/>
          </p:nvSpPr>
          <p:spPr>
            <a:xfrm>
              <a:off x="9107564" y="2526735"/>
              <a:ext cx="130175" cy="130175"/>
            </a:xfrm>
            <a:custGeom>
              <a:avLst/>
              <a:gdLst/>
              <a:ahLst/>
              <a:cxnLst/>
              <a:rect l="l" t="t" r="r" b="b"/>
              <a:pathLst>
                <a:path w="130175" h="130175">
                  <a:moveTo>
                    <a:pt x="119432" y="102147"/>
                  </a:moveTo>
                  <a:lnTo>
                    <a:pt x="100647" y="120450"/>
                  </a:lnTo>
                  <a:lnTo>
                    <a:pt x="77122" y="129801"/>
                  </a:lnTo>
                  <a:lnTo>
                    <a:pt x="51806" y="129647"/>
                  </a:lnTo>
                  <a:lnTo>
                    <a:pt x="27649" y="119432"/>
                  </a:lnTo>
                  <a:lnTo>
                    <a:pt x="9352" y="100647"/>
                  </a:lnTo>
                  <a:lnTo>
                    <a:pt x="0" y="77122"/>
                  </a:lnTo>
                  <a:lnTo>
                    <a:pt x="151" y="51806"/>
                  </a:lnTo>
                  <a:lnTo>
                    <a:pt x="10364" y="27649"/>
                  </a:lnTo>
                  <a:lnTo>
                    <a:pt x="29149" y="9352"/>
                  </a:lnTo>
                  <a:lnTo>
                    <a:pt x="52674" y="0"/>
                  </a:lnTo>
                  <a:lnTo>
                    <a:pt x="77991" y="151"/>
                  </a:lnTo>
                  <a:lnTo>
                    <a:pt x="102147" y="10364"/>
                  </a:lnTo>
                  <a:lnTo>
                    <a:pt x="120445" y="29149"/>
                  </a:lnTo>
                  <a:lnTo>
                    <a:pt x="129797" y="52674"/>
                  </a:lnTo>
                  <a:lnTo>
                    <a:pt x="129645" y="77991"/>
                  </a:lnTo>
                  <a:lnTo>
                    <a:pt x="119432" y="102147"/>
                  </a:lnTo>
                </a:path>
              </a:pathLst>
            </a:custGeom>
            <a:ln w="4013">
              <a:solidFill>
                <a:srgbClr val="FFE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068147" y="2487316"/>
              <a:ext cx="208915" cy="208915"/>
            </a:xfrm>
            <a:custGeom>
              <a:avLst/>
              <a:gdLst/>
              <a:ahLst/>
              <a:cxnLst/>
              <a:rect l="l" t="t" r="r" b="b"/>
              <a:pathLst>
                <a:path w="208915" h="208914">
                  <a:moveTo>
                    <a:pt x="191973" y="164191"/>
                  </a:moveTo>
                  <a:lnTo>
                    <a:pt x="161777" y="193608"/>
                  </a:lnTo>
                  <a:lnTo>
                    <a:pt x="123959" y="208641"/>
                  </a:lnTo>
                  <a:lnTo>
                    <a:pt x="83268" y="208397"/>
                  </a:lnTo>
                  <a:lnTo>
                    <a:pt x="44449" y="191979"/>
                  </a:lnTo>
                  <a:lnTo>
                    <a:pt x="15033" y="161783"/>
                  </a:lnTo>
                  <a:lnTo>
                    <a:pt x="0" y="123964"/>
                  </a:lnTo>
                  <a:lnTo>
                    <a:pt x="244" y="83269"/>
                  </a:lnTo>
                  <a:lnTo>
                    <a:pt x="16662" y="44443"/>
                  </a:lnTo>
                  <a:lnTo>
                    <a:pt x="46851" y="15029"/>
                  </a:lnTo>
                  <a:lnTo>
                    <a:pt x="84666" y="0"/>
                  </a:lnTo>
                  <a:lnTo>
                    <a:pt x="125359" y="248"/>
                  </a:lnTo>
                  <a:lnTo>
                    <a:pt x="164185" y="16668"/>
                  </a:lnTo>
                  <a:lnTo>
                    <a:pt x="193601" y="46857"/>
                  </a:lnTo>
                  <a:lnTo>
                    <a:pt x="208635" y="84672"/>
                  </a:lnTo>
                  <a:lnTo>
                    <a:pt x="208391" y="125366"/>
                  </a:lnTo>
                  <a:lnTo>
                    <a:pt x="191973" y="164191"/>
                  </a:lnTo>
                </a:path>
              </a:pathLst>
            </a:custGeom>
            <a:ln w="6451">
              <a:solidFill>
                <a:srgbClr val="FFE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/>
          <p:nvPr/>
        </p:nvSpPr>
        <p:spPr>
          <a:xfrm rot="21120000">
            <a:off x="9142464" y="2709709"/>
            <a:ext cx="31991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114" dirty="0">
                <a:solidFill>
                  <a:srgbClr val="FFFFFF"/>
                </a:solidFill>
                <a:latin typeface="Arial"/>
                <a:cs typeface="Arial"/>
              </a:rPr>
              <a:t>SOLUTION</a:t>
            </a:r>
            <a:endParaRPr sz="6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21120000">
            <a:off x="9171085" y="2787201"/>
            <a:ext cx="284464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650" spc="-105" dirty="0">
                <a:solidFill>
                  <a:srgbClr val="FFFFFF"/>
                </a:solidFill>
                <a:latin typeface="Arial"/>
                <a:cs typeface="Arial"/>
              </a:rPr>
              <a:t>ANTE,</a:t>
            </a:r>
            <a:endParaRPr sz="6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21120000">
            <a:off x="9130050" y="2864662"/>
            <a:ext cx="38908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114" dirty="0">
                <a:solidFill>
                  <a:srgbClr val="FFFFFF"/>
                </a:solidFill>
                <a:latin typeface="Arial"/>
                <a:cs typeface="Arial"/>
              </a:rPr>
              <a:t>EFFI</a:t>
            </a:r>
            <a:r>
              <a:rPr sz="650" spc="-20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650" spc="-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2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25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endParaRPr sz="6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21120000">
            <a:off x="9106779" y="2942138"/>
            <a:ext cx="457606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100" dirty="0">
                <a:solidFill>
                  <a:srgbClr val="FFFFFF"/>
                </a:solidFill>
                <a:latin typeface="Arial"/>
                <a:cs typeface="Arial"/>
              </a:rPr>
              <a:t>SANS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650" spc="-125" dirty="0">
                <a:solidFill>
                  <a:srgbClr val="FFFFFF"/>
                </a:solidFill>
                <a:latin typeface="Arial"/>
                <a:cs typeface="Arial"/>
              </a:rPr>
              <a:t>ANGER</a:t>
            </a:r>
            <a:endParaRPr sz="65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9102863" y="3125210"/>
            <a:ext cx="768350" cy="179070"/>
          </a:xfrm>
          <a:custGeom>
            <a:avLst/>
            <a:gdLst/>
            <a:ahLst/>
            <a:cxnLst/>
            <a:rect l="l" t="t" r="r" b="b"/>
            <a:pathLst>
              <a:path w="768350" h="179070">
                <a:moveTo>
                  <a:pt x="9817" y="0"/>
                </a:moveTo>
                <a:lnTo>
                  <a:pt x="0" y="65951"/>
                </a:lnTo>
                <a:lnTo>
                  <a:pt x="757669" y="178447"/>
                </a:lnTo>
                <a:lnTo>
                  <a:pt x="767880" y="113969"/>
                </a:lnTo>
                <a:lnTo>
                  <a:pt x="9817" y="0"/>
                </a:lnTo>
                <a:close/>
              </a:path>
            </a:pathLst>
          </a:custGeom>
          <a:solidFill>
            <a:srgbClr val="BD18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 rot="480000">
            <a:off x="9134621" y="3194839"/>
            <a:ext cx="699794" cy="41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0"/>
              </a:lnSpc>
            </a:pPr>
            <a:r>
              <a:rPr sz="450" b="1" spc="-15" baseline="9259" dirty="0">
                <a:solidFill>
                  <a:srgbClr val="FFED00"/>
                </a:solidFill>
                <a:latin typeface="Roboto"/>
                <a:cs typeface="Roboto"/>
              </a:rPr>
              <a:t>U</a:t>
            </a:r>
            <a:r>
              <a:rPr sz="450" b="1" spc="-7" baseline="9259" dirty="0">
                <a:solidFill>
                  <a:srgbClr val="FFED00"/>
                </a:solidFill>
                <a:latin typeface="Roboto"/>
                <a:cs typeface="Roboto"/>
              </a:rPr>
              <a:t>N </a:t>
            </a:r>
            <a:r>
              <a:rPr sz="450" b="1" spc="-30" baseline="9259" dirty="0">
                <a:solidFill>
                  <a:srgbClr val="FFED00"/>
                </a:solidFill>
                <a:latin typeface="Roboto"/>
                <a:cs typeface="Roboto"/>
              </a:rPr>
              <a:t>CADE</a:t>
            </a:r>
            <a:r>
              <a:rPr sz="450" b="1" spc="-37" baseline="9259" dirty="0">
                <a:solidFill>
                  <a:srgbClr val="FFED00"/>
                </a:solidFill>
                <a:latin typeface="Roboto"/>
                <a:cs typeface="Roboto"/>
              </a:rPr>
              <a:t>A</a:t>
            </a:r>
            <a:r>
              <a:rPr sz="450" b="1" baseline="9259" dirty="0">
                <a:solidFill>
                  <a:srgbClr val="FFED00"/>
                </a:solidFill>
                <a:latin typeface="Roboto"/>
                <a:cs typeface="Roboto"/>
              </a:rPr>
              <a:t>U</a:t>
            </a:r>
            <a:r>
              <a:rPr sz="450" b="1" spc="-7" baseline="9259" dirty="0">
                <a:solidFill>
                  <a:srgbClr val="FFED00"/>
                </a:solidFill>
                <a:latin typeface="Roboto"/>
                <a:cs typeface="Roboto"/>
              </a:rPr>
              <a:t> </a:t>
            </a:r>
            <a:r>
              <a:rPr sz="450" b="1" spc="-30" baseline="9259" dirty="0">
                <a:solidFill>
                  <a:srgbClr val="FFED00"/>
                </a:solidFill>
                <a:latin typeface="Roboto"/>
                <a:cs typeface="Roboto"/>
              </a:rPr>
              <a:t>GR</a:t>
            </a:r>
            <a:r>
              <a:rPr sz="450" b="1" spc="-60" baseline="9259" dirty="0">
                <a:solidFill>
                  <a:srgbClr val="FFED00"/>
                </a:solidFill>
                <a:latin typeface="Roboto"/>
                <a:cs typeface="Roboto"/>
              </a:rPr>
              <a:t>A</a:t>
            </a:r>
            <a:r>
              <a:rPr sz="300" b="1" spc="-10" dirty="0">
                <a:solidFill>
                  <a:srgbClr val="FFED00"/>
                </a:solidFill>
                <a:latin typeface="Roboto"/>
                <a:cs typeface="Roboto"/>
              </a:rPr>
              <a:t>TU</a:t>
            </a:r>
            <a:r>
              <a:rPr sz="300" b="1" spc="-15" dirty="0">
                <a:solidFill>
                  <a:srgbClr val="FFED00"/>
                </a:solidFill>
                <a:latin typeface="Roboto"/>
                <a:cs typeface="Roboto"/>
              </a:rPr>
              <a:t>I</a:t>
            </a:r>
            <a:r>
              <a:rPr sz="300" b="1" spc="-25" dirty="0">
                <a:solidFill>
                  <a:srgbClr val="FFED00"/>
                </a:solidFill>
                <a:latin typeface="Roboto"/>
                <a:cs typeface="Roboto"/>
              </a:rPr>
              <a:t>T</a:t>
            </a:r>
            <a:r>
              <a:rPr sz="300" b="1" spc="-5" dirty="0">
                <a:solidFill>
                  <a:srgbClr val="FFED00"/>
                </a:solidFill>
                <a:latin typeface="Roboto"/>
                <a:cs typeface="Roboto"/>
              </a:rPr>
              <a:t> </a:t>
            </a:r>
            <a:r>
              <a:rPr sz="300" b="1" spc="-20" dirty="0">
                <a:solidFill>
                  <a:srgbClr val="FFED00"/>
                </a:solidFill>
                <a:latin typeface="Roboto"/>
                <a:cs typeface="Roboto"/>
              </a:rPr>
              <a:t>DAN</a:t>
            </a:r>
            <a:r>
              <a:rPr sz="300" b="1" spc="-15" dirty="0">
                <a:solidFill>
                  <a:srgbClr val="FFED00"/>
                </a:solidFill>
                <a:latin typeface="Roboto"/>
                <a:cs typeface="Roboto"/>
              </a:rPr>
              <a:t>S</a:t>
            </a:r>
            <a:r>
              <a:rPr sz="300" b="1" spc="-5" dirty="0">
                <a:solidFill>
                  <a:srgbClr val="FFED00"/>
                </a:solidFill>
                <a:latin typeface="Roboto"/>
                <a:cs typeface="Roboto"/>
              </a:rPr>
              <a:t> </a:t>
            </a:r>
            <a:r>
              <a:rPr sz="300" b="1" spc="-20" dirty="0">
                <a:solidFill>
                  <a:srgbClr val="FFED00"/>
                </a:solidFill>
                <a:latin typeface="Roboto"/>
                <a:cs typeface="Roboto"/>
              </a:rPr>
              <a:t>CH</a:t>
            </a:r>
            <a:r>
              <a:rPr sz="300" b="1" spc="-25" dirty="0">
                <a:solidFill>
                  <a:srgbClr val="FFED00"/>
                </a:solidFill>
                <a:latin typeface="Roboto"/>
                <a:cs typeface="Roboto"/>
              </a:rPr>
              <a:t>A</a:t>
            </a:r>
            <a:r>
              <a:rPr sz="300" b="1" spc="-5" dirty="0">
                <a:solidFill>
                  <a:srgbClr val="FFED00"/>
                </a:solidFill>
                <a:latin typeface="Roboto"/>
                <a:cs typeface="Roboto"/>
              </a:rPr>
              <a:t>QUE </a:t>
            </a:r>
            <a:r>
              <a:rPr sz="300" b="1" spc="-15" dirty="0">
                <a:solidFill>
                  <a:srgbClr val="FFED00"/>
                </a:solidFill>
                <a:latin typeface="Roboto"/>
                <a:cs typeface="Roboto"/>
              </a:rPr>
              <a:t>ÉTUI</a:t>
            </a:r>
            <a:endParaRPr sz="300">
              <a:latin typeface="Roboto"/>
              <a:cs typeface="Roboto"/>
            </a:endParaRPr>
          </a:p>
        </p:txBody>
      </p:sp>
      <p:pic>
        <p:nvPicPr>
          <p:cNvPr id="95" name="object 9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968629" y="3063529"/>
            <a:ext cx="164968" cy="164966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57200" y="4428005"/>
            <a:ext cx="1736207" cy="119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1997" y="228173"/>
            <a:ext cx="1435100" cy="541020"/>
            <a:chOff x="251997" y="228173"/>
            <a:chExt cx="1435100" cy="541020"/>
          </a:xfrm>
        </p:grpSpPr>
        <p:sp>
          <p:nvSpPr>
            <p:cNvPr id="4" name="object 4"/>
            <p:cNvSpPr/>
            <p:nvPr/>
          </p:nvSpPr>
          <p:spPr>
            <a:xfrm>
              <a:off x="251993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705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23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5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203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39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13" y="360337"/>
                  </a:lnTo>
                  <a:lnTo>
                    <a:pt x="516407" y="359460"/>
                  </a:lnTo>
                  <a:lnTo>
                    <a:pt x="528916" y="357327"/>
                  </a:lnTo>
                  <a:lnTo>
                    <a:pt x="540029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31"/>
                  </a:lnTo>
                  <a:lnTo>
                    <a:pt x="604088" y="229933"/>
                  </a:lnTo>
                  <a:close/>
                </a:path>
                <a:path w="1430655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34"/>
                  </a:lnTo>
                  <a:lnTo>
                    <a:pt x="898156" y="128447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43" y="99758"/>
                  </a:lnTo>
                  <a:lnTo>
                    <a:pt x="1026985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5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8" name="object 8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80987" y="371480"/>
            <a:ext cx="52673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90" dirty="0"/>
              <a:t>A</a:t>
            </a:r>
            <a:r>
              <a:rPr spc="-135" dirty="0"/>
              <a:t>UXIL</a:t>
            </a:r>
            <a:r>
              <a:rPr spc="-50" dirty="0"/>
              <a:t>I</a:t>
            </a:r>
            <a:r>
              <a:rPr spc="-180" dirty="0"/>
              <a:t>AIRE</a:t>
            </a:r>
            <a:r>
              <a:rPr spc="-195" dirty="0"/>
              <a:t>S</a:t>
            </a:r>
            <a:r>
              <a:rPr spc="-65" dirty="0"/>
              <a:t> </a:t>
            </a:r>
            <a:r>
              <a:rPr spc="-200" dirty="0"/>
              <a:t>PR</a:t>
            </a:r>
            <a:r>
              <a:rPr spc="-250" dirty="0"/>
              <a:t>O</a:t>
            </a:r>
            <a:r>
              <a:rPr spc="-229" dirty="0"/>
              <a:t>TE</a:t>
            </a:r>
            <a:r>
              <a:rPr spc="-285" dirty="0"/>
              <a:t>C</a:t>
            </a:r>
            <a:r>
              <a:rPr spc="-375" dirty="0"/>
              <a:t>T</a:t>
            </a:r>
            <a:r>
              <a:rPr spc="-270" dirty="0"/>
              <a:t>A</a:t>
            </a:r>
            <a:r>
              <a:rPr spc="-65" dirty="0"/>
              <a:t> </a:t>
            </a:r>
            <a:r>
              <a:rPr spc="-75" dirty="0"/>
              <a:t>–</a:t>
            </a:r>
            <a:r>
              <a:rPr spc="-65" dirty="0"/>
              <a:t> </a:t>
            </a:r>
            <a:r>
              <a:rPr spc="-165" dirty="0"/>
              <a:t>INFOS</a:t>
            </a:r>
            <a:r>
              <a:rPr spc="-65" dirty="0"/>
              <a:t> </a:t>
            </a:r>
            <a:r>
              <a:rPr spc="-200" dirty="0"/>
              <a:t>PR</a:t>
            </a:r>
            <a:r>
              <a:rPr spc="-420" dirty="0"/>
              <a:t>A</a:t>
            </a:r>
            <a:r>
              <a:rPr spc="-175" dirty="0"/>
              <a:t>TIQUES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89500" y="1930805"/>
            <a:ext cx="7731125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310" indent="-181610">
              <a:lnSpc>
                <a:spcPct val="100000"/>
              </a:lnSpc>
              <a:spcBef>
                <a:spcPts val="100"/>
              </a:spcBef>
              <a:buChar char="•"/>
              <a:tabLst>
                <a:tab pos="194310" algn="l"/>
              </a:tabLst>
            </a:pP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Plateforme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en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ligne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opérationnelle</a:t>
            </a:r>
            <a:endParaRPr sz="20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5242E"/>
              </a:buClr>
              <a:buFont typeface="Roboto"/>
              <a:buChar char="•"/>
            </a:pPr>
            <a:endParaRPr sz="1800">
              <a:latin typeface="Roboto"/>
              <a:cs typeface="Roboto"/>
            </a:endParaRPr>
          </a:p>
          <a:p>
            <a:pPr marL="194310" marR="5080" indent="-182245">
              <a:lnSpc>
                <a:spcPct val="100000"/>
              </a:lnSpc>
              <a:buChar char="•"/>
              <a:tabLst>
                <a:tab pos="194945" algn="l"/>
              </a:tabLst>
            </a:pP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Boîtes</a:t>
            </a:r>
            <a:r>
              <a:rPr sz="2000" spc="-3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30" dirty="0">
                <a:solidFill>
                  <a:srgbClr val="05242E"/>
                </a:solidFill>
                <a:latin typeface="Roboto"/>
                <a:cs typeface="Roboto"/>
              </a:rPr>
              <a:t>d’envoi</a:t>
            </a:r>
            <a:r>
              <a:rPr sz="2000" spc="-3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Protecta</a:t>
            </a:r>
            <a:r>
              <a:rPr sz="2000" spc="-3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disponibles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05242E"/>
                </a:solidFill>
                <a:latin typeface="Roboto"/>
                <a:cs typeface="Roboto"/>
              </a:rPr>
              <a:t>à</a:t>
            </a:r>
            <a:r>
              <a:rPr sz="2000" spc="-3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5" dirty="0">
                <a:solidFill>
                  <a:srgbClr val="05242E"/>
                </a:solidFill>
                <a:latin typeface="Roboto"/>
                <a:cs typeface="Roboto"/>
              </a:rPr>
              <a:t>partir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de</a:t>
            </a:r>
            <a:r>
              <a:rPr sz="2000" spc="-3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fin</a:t>
            </a:r>
            <a:r>
              <a:rPr sz="2000" spc="-3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mars</a:t>
            </a:r>
            <a:r>
              <a:rPr sz="2000" spc="-3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(entre-temps, </a:t>
            </a:r>
            <a:r>
              <a:rPr sz="2000" spc="-48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envoi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de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boîtes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blanches)</a:t>
            </a:r>
            <a:endParaRPr sz="20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5242E"/>
              </a:buClr>
              <a:buFont typeface="Roboto"/>
              <a:buChar char="•"/>
            </a:pPr>
            <a:endParaRPr sz="1800">
              <a:latin typeface="Roboto"/>
              <a:cs typeface="Roboto"/>
            </a:endParaRPr>
          </a:p>
          <a:p>
            <a:pPr marL="194310" indent="-182245">
              <a:lnSpc>
                <a:spcPct val="100000"/>
              </a:lnSpc>
              <a:buChar char="•"/>
              <a:tabLst>
                <a:tab pos="194945" algn="l"/>
              </a:tabLst>
            </a:pP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Il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05242E"/>
                </a:solidFill>
                <a:latin typeface="Roboto"/>
                <a:cs typeface="Roboto"/>
              </a:rPr>
              <a:t>y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05242E"/>
                </a:solidFill>
                <a:latin typeface="Roboto"/>
                <a:cs typeface="Roboto"/>
              </a:rPr>
              <a:t>a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05242E"/>
                </a:solidFill>
                <a:latin typeface="Roboto"/>
                <a:cs typeface="Roboto"/>
              </a:rPr>
              <a:t>3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produits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qui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ne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5" dirty="0">
                <a:solidFill>
                  <a:srgbClr val="05242E"/>
                </a:solidFill>
                <a:latin typeface="Roboto"/>
                <a:cs typeface="Roboto"/>
              </a:rPr>
              <a:t>sont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pas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encore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disponibles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5" dirty="0">
                <a:solidFill>
                  <a:srgbClr val="05242E"/>
                </a:solidFill>
                <a:latin typeface="Roboto"/>
                <a:cs typeface="Roboto"/>
              </a:rPr>
              <a:t>(pas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la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saison)</a:t>
            </a:r>
            <a:endParaRPr sz="2000">
              <a:latin typeface="Roboto"/>
              <a:cs typeface="Roboto"/>
            </a:endParaRPr>
          </a:p>
          <a:p>
            <a:pPr marL="613410" lvl="1" indent="-144145">
              <a:lnSpc>
                <a:spcPct val="100000"/>
              </a:lnSpc>
              <a:buChar char="•"/>
              <a:tabLst>
                <a:tab pos="614045" algn="l"/>
              </a:tabLst>
            </a:pP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Nématodes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anti-limaces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-&gt;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fin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mars</a:t>
            </a:r>
            <a:endParaRPr sz="2000">
              <a:latin typeface="Roboto"/>
              <a:cs typeface="Roboto"/>
            </a:endParaRPr>
          </a:p>
          <a:p>
            <a:pPr marL="608330" lvl="1" indent="-139065">
              <a:lnSpc>
                <a:spcPct val="100000"/>
              </a:lnSpc>
              <a:buChar char="•"/>
              <a:tabLst>
                <a:tab pos="608965" algn="l"/>
              </a:tabLst>
            </a:pPr>
            <a:r>
              <a:rPr sz="2000" spc="-30" dirty="0">
                <a:solidFill>
                  <a:srgbClr val="05242E"/>
                </a:solidFill>
                <a:latin typeface="Roboto"/>
                <a:cs typeface="Roboto"/>
              </a:rPr>
              <a:t>Trichogrammes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buis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-&gt;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fin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avril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05242E"/>
                </a:solidFill>
                <a:latin typeface="Roboto"/>
                <a:cs typeface="Roboto"/>
              </a:rPr>
              <a:t>-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début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mai</a:t>
            </a:r>
            <a:endParaRPr sz="2000">
              <a:latin typeface="Roboto"/>
              <a:cs typeface="Roboto"/>
            </a:endParaRPr>
          </a:p>
          <a:p>
            <a:pPr marL="608330" lvl="1" indent="-139065">
              <a:lnSpc>
                <a:spcPct val="100000"/>
              </a:lnSpc>
              <a:buChar char="•"/>
              <a:tabLst>
                <a:tab pos="608965" algn="l"/>
              </a:tabLst>
            </a:pPr>
            <a:r>
              <a:rPr sz="2000" spc="-30" dirty="0">
                <a:solidFill>
                  <a:srgbClr val="05242E"/>
                </a:solidFill>
                <a:latin typeface="Roboto"/>
                <a:cs typeface="Roboto"/>
              </a:rPr>
              <a:t>Trichogrammes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jardin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-&gt;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début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30" dirty="0">
                <a:solidFill>
                  <a:srgbClr val="05242E"/>
                </a:solidFill>
                <a:latin typeface="Roboto"/>
                <a:cs typeface="Roboto"/>
              </a:rPr>
              <a:t>avril</a:t>
            </a:r>
            <a:endParaRPr sz="2000">
              <a:latin typeface="Roboto"/>
              <a:cs typeface="Roboto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05242E"/>
              </a:buClr>
              <a:buFont typeface="Roboto"/>
              <a:buChar char="•"/>
            </a:pPr>
            <a:endParaRPr sz="1800">
              <a:latin typeface="Roboto"/>
              <a:cs typeface="Roboto"/>
            </a:endParaRPr>
          </a:p>
          <a:p>
            <a:pPr marL="194310" indent="-182245">
              <a:lnSpc>
                <a:spcPct val="100000"/>
              </a:lnSpc>
              <a:buChar char="•"/>
              <a:tabLst>
                <a:tab pos="194945" algn="l"/>
              </a:tabLst>
            </a:pP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Actuellement,</a:t>
            </a:r>
            <a:r>
              <a:rPr sz="2000" spc="-5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0" dirty="0">
                <a:solidFill>
                  <a:srgbClr val="05242E"/>
                </a:solidFill>
                <a:latin typeface="Roboto"/>
                <a:cs typeface="Roboto"/>
              </a:rPr>
              <a:t>vente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uniquement</a:t>
            </a:r>
            <a:r>
              <a:rPr sz="2000" spc="-45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05242E"/>
                </a:solidFill>
                <a:latin typeface="Roboto"/>
                <a:cs typeface="Roboto"/>
              </a:rPr>
              <a:t>de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boîtes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prépayées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15" dirty="0">
                <a:solidFill>
                  <a:srgbClr val="05242E"/>
                </a:solidFill>
                <a:latin typeface="Roboto"/>
                <a:cs typeface="Roboto"/>
              </a:rPr>
              <a:t>aux</a:t>
            </a:r>
            <a:r>
              <a:rPr sz="2000" spc="-40" dirty="0">
                <a:solidFill>
                  <a:srgbClr val="05242E"/>
                </a:solidFill>
                <a:latin typeface="Roboto"/>
                <a:cs typeface="Roboto"/>
              </a:rPr>
              <a:t> </a:t>
            </a:r>
            <a:r>
              <a:rPr sz="2000" spc="-25" dirty="0">
                <a:solidFill>
                  <a:srgbClr val="05242E"/>
                </a:solidFill>
                <a:latin typeface="Roboto"/>
                <a:cs typeface="Roboto"/>
              </a:rPr>
              <a:t>clients</a:t>
            </a:r>
            <a:endParaRPr sz="2000">
              <a:latin typeface="Roboto"/>
              <a:cs typeface="Robo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14" name="object 1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4" name="object 4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31044" y="371480"/>
            <a:ext cx="441579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90" dirty="0"/>
              <a:t>A</a:t>
            </a:r>
            <a:r>
              <a:rPr spc="-135" dirty="0"/>
              <a:t>UXIL</a:t>
            </a:r>
            <a:r>
              <a:rPr spc="-50" dirty="0"/>
              <a:t>I</a:t>
            </a:r>
            <a:r>
              <a:rPr spc="-180" dirty="0"/>
              <a:t>AIRE</a:t>
            </a:r>
            <a:r>
              <a:rPr spc="-195" dirty="0"/>
              <a:t>S</a:t>
            </a:r>
            <a:r>
              <a:rPr spc="-65" dirty="0"/>
              <a:t> </a:t>
            </a:r>
            <a:r>
              <a:rPr spc="-200" dirty="0"/>
              <a:t>PR</a:t>
            </a:r>
            <a:r>
              <a:rPr spc="-250" dirty="0"/>
              <a:t>O</a:t>
            </a:r>
            <a:r>
              <a:rPr spc="-229" dirty="0"/>
              <a:t>TE</a:t>
            </a:r>
            <a:r>
              <a:rPr spc="-285" dirty="0"/>
              <a:t>C</a:t>
            </a:r>
            <a:r>
              <a:rPr spc="-375" dirty="0"/>
              <a:t>T</a:t>
            </a:r>
            <a:r>
              <a:rPr spc="-270" dirty="0"/>
              <a:t>A</a:t>
            </a:r>
            <a:r>
              <a:rPr spc="-65" dirty="0"/>
              <a:t> </a:t>
            </a:r>
            <a:r>
              <a:rPr spc="-15" dirty="0"/>
              <a:t>-</a:t>
            </a:r>
            <a:r>
              <a:rPr spc="-65" dirty="0"/>
              <a:t> </a:t>
            </a:r>
            <a:r>
              <a:rPr spc="-375" dirty="0"/>
              <a:t>T</a:t>
            </a:r>
            <a:r>
              <a:rPr spc="-175" dirty="0"/>
              <a:t>ARIF</a:t>
            </a:r>
            <a:r>
              <a:rPr spc="-65" dirty="0"/>
              <a:t> </a:t>
            </a:r>
            <a:r>
              <a:rPr spc="-114" dirty="0"/>
              <a:t>2021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57200" y="2256017"/>
          <a:ext cx="9815195" cy="404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7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8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b="1" spc="-7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RÉFÉRENCE</a:t>
                      </a:r>
                      <a:endParaRPr sz="900">
                        <a:latin typeface="Roboto"/>
                        <a:cs typeface="Roboto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b="1" spc="-9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GENCOD</a:t>
                      </a:r>
                      <a:endParaRPr sz="900">
                        <a:latin typeface="Roboto"/>
                        <a:cs typeface="Roboto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LIBELL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É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/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DÉSIG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N</a:t>
                      </a:r>
                      <a:r>
                        <a:rPr sz="900" b="1" spc="-6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A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TION</a:t>
                      </a:r>
                      <a:endParaRPr sz="900">
                        <a:latin typeface="Roboto"/>
                        <a:cs typeface="Roboto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b="1" spc="-9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CONDITIONNEMENT</a:t>
                      </a:r>
                      <a:endParaRPr sz="900">
                        <a:latin typeface="Roboto"/>
                        <a:cs typeface="Roboto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b="1" spc="-8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COLISAGE</a:t>
                      </a:r>
                      <a:endParaRPr sz="900">
                        <a:latin typeface="Roboto"/>
                        <a:cs typeface="Roboto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b="1" spc="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</a:t>
                      </a:r>
                      <a:r>
                        <a:rPr sz="900" b="1" spc="-3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V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A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(%)</a:t>
                      </a:r>
                      <a:endParaRPr sz="900">
                        <a:latin typeface="Roboto"/>
                        <a:cs typeface="Roboto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b="1" spc="-3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ARI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F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endParaRPr sz="900">
                        <a:latin typeface="Roboto"/>
                        <a:cs typeface="Roboto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PV-AUX-02007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3308083051764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ANTI-PYRALE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30" dirty="0">
                          <a:latin typeface="Roboto Condensed"/>
                          <a:cs typeface="Roboto Condensed"/>
                        </a:rPr>
                        <a:t>BUIS-4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diffuseurs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trichogrammes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13,45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PV-AUX-02002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3308083051795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ANTI-PAPILLON/CHARANCON </a:t>
                      </a: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PALMIER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50" dirty="0">
                          <a:latin typeface="Roboto Condensed"/>
                          <a:cs typeface="Roboto Condensed"/>
                        </a:rPr>
                        <a:t>-25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millions de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nématodes (pack 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15,50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PV-AUX-01001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3308083051733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ANTI-PUCERONS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5" dirty="0">
                          <a:latin typeface="Roboto Condensed"/>
                          <a:cs typeface="Roboto Condensed"/>
                        </a:rPr>
                        <a:t>ROSIER,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LAURIER ROSE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30" dirty="0">
                          <a:latin typeface="Roboto Condensed"/>
                          <a:cs typeface="Roboto Condensed"/>
                        </a:rPr>
                        <a:t>&amp;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PLANTES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BASSES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50" dirty="0">
                          <a:latin typeface="Roboto Condensed"/>
                          <a:cs typeface="Roboto Condensed"/>
                        </a:rPr>
                        <a:t>-50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Larves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coccinelle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12,50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6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PV-AUX-01006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3308083051849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ANTI-PUCERONS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PETITES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PLANTES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30" dirty="0">
                          <a:latin typeface="Roboto Condensed"/>
                          <a:cs typeface="Roboto Condensed"/>
                        </a:rPr>
                        <a:t>&amp;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ARBUSTES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50" dirty="0">
                          <a:latin typeface="Roboto Condensed"/>
                          <a:cs typeface="Roboto Condensed"/>
                        </a:rPr>
                        <a:t>-80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Larves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coccinelle (pack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13,75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PV-AUX-01002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3308083051757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ANTI-PUCERON/COCHENILLE/ACARIENS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POUR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PLANTES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BASSES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35" dirty="0">
                          <a:latin typeface="Roboto Condensed"/>
                          <a:cs typeface="Roboto Condensed"/>
                        </a:rPr>
                        <a:t>-100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larves de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chrysope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(pack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11,30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PV-AUX-01003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3308083051856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ANTI-PUCERON/COCHENILLE/ACARIENS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10" dirty="0">
                          <a:latin typeface="Roboto Condensed"/>
                          <a:cs typeface="Roboto Condensed"/>
                        </a:rPr>
                        <a:t>POUR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ARBRES-300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œufs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chrysope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sur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fil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11,95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PV-AUX-02008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3308083051863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ANTI-CHENILLE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DEFOLIATRICE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POTAGER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30" dirty="0">
                          <a:latin typeface="Roboto Condensed"/>
                          <a:cs typeface="Roboto Condensed"/>
                        </a:rPr>
                        <a:t>&amp;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JARDIN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65" dirty="0">
                          <a:latin typeface="Roboto Condensed"/>
                          <a:cs typeface="Roboto Condensed"/>
                        </a:rPr>
                        <a:t>-4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diffuseurs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trichogrammes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12,50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62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PV-AUX-02005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3308083051825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ANTI-CHENILLES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VERGER </a:t>
                      </a:r>
                      <a:r>
                        <a:rPr sz="900" spc="65" dirty="0">
                          <a:latin typeface="Roboto Condensed"/>
                          <a:cs typeface="Roboto Condensed"/>
                        </a:rPr>
                        <a:t>-5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millions de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nématodes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9,95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5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PV-AUX-02006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3308083051832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ANTI-MOUCHES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DES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TERREAUX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65" dirty="0">
                          <a:latin typeface="Roboto Condensed"/>
                          <a:cs typeface="Roboto Condensed"/>
                        </a:rPr>
                        <a:t>-5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millions de nématodes (pack 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9,80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PV-AUX-02001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3308083051740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ANTI-NUISIBLES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POTAGER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65" dirty="0">
                          <a:latin typeface="Roboto Condensed"/>
                          <a:cs typeface="Roboto Condensed"/>
                        </a:rPr>
                        <a:t>-2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x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millions de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nématodes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15,90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PV-AUX-02004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3308083051818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ANTI-DORYPHORES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POTAGER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65" dirty="0">
                          <a:latin typeface="Roboto Condensed"/>
                          <a:cs typeface="Roboto Condensed"/>
                        </a:rPr>
                        <a:t>-5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millions de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nématodes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 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11,50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PV-AUX-02003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3308083051801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5" dirty="0">
                          <a:latin typeface="Roboto Condensed"/>
                          <a:cs typeface="Roboto Condensed"/>
                        </a:rPr>
                        <a:t>ANTI-LIMACES-12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 millions de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nématodes (pack 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22,50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752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PV-AUX-01004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3308083051771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ANTI-MITES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ALIMENTAIRES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65" dirty="0">
                          <a:latin typeface="Roboto Condensed"/>
                          <a:cs typeface="Roboto Condensed"/>
                        </a:rPr>
                        <a:t>-4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diffuseurs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trichogrammes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14,50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753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20" dirty="0">
                          <a:latin typeface="Roboto Condensed"/>
                          <a:cs typeface="Roboto Condensed"/>
                        </a:rPr>
                        <a:t>PV-AUX-01005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3308083051788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ANTI-MITES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TEXTILES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65" dirty="0">
                          <a:latin typeface="Roboto Condensed"/>
                          <a:cs typeface="Roboto Condensed"/>
                        </a:rPr>
                        <a:t>-4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diffuseurs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5" dirty="0">
                          <a:latin typeface="Roboto Condensed"/>
                          <a:cs typeface="Roboto Condensed"/>
                        </a:rPr>
                        <a:t>trichogrammes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boite</a:t>
                      </a:r>
                      <a:r>
                        <a:rPr sz="9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(pack</a:t>
                      </a:r>
                      <a:r>
                        <a:rPr sz="9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10" dirty="0">
                          <a:latin typeface="Roboto Condensed"/>
                          <a:cs typeface="Roboto Condensed"/>
                        </a:rPr>
                        <a:t>prépayé)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dirty="0">
                          <a:latin typeface="Roboto Condensed"/>
                          <a:cs typeface="Roboto Condensed"/>
                        </a:rPr>
                        <a:t>6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10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00" spc="15" dirty="0">
                          <a:latin typeface="Roboto Condensed"/>
                          <a:cs typeface="Roboto Condensed"/>
                        </a:rPr>
                        <a:t>14,50</a:t>
                      </a:r>
                      <a:r>
                        <a:rPr sz="9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900" spc="-25" dirty="0">
                          <a:latin typeface="Roboto Condensed"/>
                          <a:cs typeface="Roboto Condensed"/>
                        </a:rPr>
                        <a:t>€</a:t>
                      </a:r>
                      <a:endParaRPr sz="900">
                        <a:latin typeface="Roboto Condensed"/>
                        <a:cs typeface="Roboto Condensed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1997" y="228173"/>
            <a:ext cx="1435100" cy="541020"/>
            <a:chOff x="251997" y="228173"/>
            <a:chExt cx="1435100" cy="541020"/>
          </a:xfrm>
        </p:grpSpPr>
        <p:sp>
          <p:nvSpPr>
            <p:cNvPr id="3" name="object 3"/>
            <p:cNvSpPr/>
            <p:nvPr/>
          </p:nvSpPr>
          <p:spPr>
            <a:xfrm>
              <a:off x="251993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705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23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5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203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39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13" y="360337"/>
                  </a:lnTo>
                  <a:lnTo>
                    <a:pt x="516407" y="359460"/>
                  </a:lnTo>
                  <a:lnTo>
                    <a:pt x="528916" y="357327"/>
                  </a:lnTo>
                  <a:lnTo>
                    <a:pt x="540029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31"/>
                  </a:lnTo>
                  <a:lnTo>
                    <a:pt x="604088" y="229933"/>
                  </a:lnTo>
                  <a:close/>
                </a:path>
                <a:path w="1430655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34"/>
                  </a:lnTo>
                  <a:lnTo>
                    <a:pt x="898156" y="128447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43" y="99758"/>
                  </a:lnTo>
                  <a:lnTo>
                    <a:pt x="1026985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5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7" name="object 7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54992" y="371480"/>
            <a:ext cx="50920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5" dirty="0"/>
              <a:t>UN</a:t>
            </a:r>
            <a:r>
              <a:rPr spc="-155" dirty="0"/>
              <a:t>E</a:t>
            </a:r>
            <a:r>
              <a:rPr spc="-65" dirty="0"/>
              <a:t> </a:t>
            </a:r>
            <a:r>
              <a:rPr spc="-295" dirty="0"/>
              <a:t>GAMM</a:t>
            </a:r>
            <a:r>
              <a:rPr spc="-210" dirty="0"/>
              <a:t>E</a:t>
            </a:r>
            <a:r>
              <a:rPr spc="-70" dirty="0"/>
              <a:t> </a:t>
            </a:r>
            <a:r>
              <a:rPr spc="-180" dirty="0"/>
              <a:t>DE</a:t>
            </a:r>
            <a:r>
              <a:rPr spc="-65" dirty="0"/>
              <a:t> </a:t>
            </a:r>
            <a:r>
              <a:rPr spc="-114" dirty="0"/>
              <a:t>14</a:t>
            </a:r>
            <a:r>
              <a:rPr spc="-65" dirty="0"/>
              <a:t> </a:t>
            </a:r>
            <a:r>
              <a:rPr spc="-285" dirty="0"/>
              <a:t>A</a:t>
            </a:r>
            <a:r>
              <a:rPr spc="-135" dirty="0"/>
              <a:t>UXIL</a:t>
            </a:r>
            <a:r>
              <a:rPr spc="-55" dirty="0"/>
              <a:t>I</a:t>
            </a:r>
            <a:r>
              <a:rPr spc="-180" dirty="0"/>
              <a:t>AIRE</a:t>
            </a:r>
            <a:r>
              <a:rPr spc="-195" dirty="0"/>
              <a:t>S</a:t>
            </a:r>
            <a:r>
              <a:rPr spc="-65" dirty="0"/>
              <a:t> </a:t>
            </a:r>
            <a:r>
              <a:rPr spc="-200" dirty="0"/>
              <a:t>PR</a:t>
            </a:r>
            <a:r>
              <a:rPr spc="-250" dirty="0"/>
              <a:t>O</a:t>
            </a:r>
            <a:r>
              <a:rPr spc="-229" dirty="0"/>
              <a:t>TE</a:t>
            </a:r>
            <a:r>
              <a:rPr spc="-285" dirty="0"/>
              <a:t>C</a:t>
            </a:r>
            <a:r>
              <a:rPr spc="-375" dirty="0"/>
              <a:t>T</a:t>
            </a:r>
            <a:r>
              <a:rPr spc="-270" dirty="0"/>
              <a:t>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134008" y="1559993"/>
            <a:ext cx="1167130" cy="5268595"/>
            <a:chOff x="1134008" y="1559993"/>
            <a:chExt cx="1167130" cy="526859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4008" y="4133543"/>
              <a:ext cx="1166736" cy="26945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4008" y="1559993"/>
              <a:ext cx="1166736" cy="269453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412899" y="1559993"/>
            <a:ext cx="1167130" cy="5268595"/>
            <a:chOff x="8412899" y="1559993"/>
            <a:chExt cx="1167130" cy="526859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2899" y="4133543"/>
              <a:ext cx="1166735" cy="26945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2899" y="1559993"/>
              <a:ext cx="1166735" cy="269453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347150" y="1559993"/>
            <a:ext cx="1167130" cy="5268595"/>
            <a:chOff x="2347150" y="1559993"/>
            <a:chExt cx="1167130" cy="526859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7150" y="1559993"/>
              <a:ext cx="1166736" cy="26945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7150" y="4133543"/>
              <a:ext cx="1166736" cy="2694535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7199744" y="1559993"/>
            <a:ext cx="1167130" cy="5124450"/>
            <a:chOff x="7199744" y="1559993"/>
            <a:chExt cx="1167130" cy="512445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9750" y="1559993"/>
              <a:ext cx="1166745" cy="26945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99744" y="4133545"/>
              <a:ext cx="1130833" cy="2550896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986602" y="1559993"/>
            <a:ext cx="1167130" cy="5268595"/>
            <a:chOff x="5986602" y="1559993"/>
            <a:chExt cx="1167130" cy="526859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86602" y="4133543"/>
              <a:ext cx="1166736" cy="26945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6005" y="1559993"/>
              <a:ext cx="1117333" cy="2694532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773450" y="1559993"/>
            <a:ext cx="1167130" cy="5268595"/>
            <a:chOff x="4773450" y="1559993"/>
            <a:chExt cx="1167130" cy="526859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73450" y="4133543"/>
              <a:ext cx="1166733" cy="269453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73450" y="1559993"/>
              <a:ext cx="1166733" cy="2694532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3560300" y="1559993"/>
            <a:ext cx="1167130" cy="5268595"/>
            <a:chOff x="3560300" y="1559993"/>
            <a:chExt cx="1167130" cy="526859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60300" y="1559993"/>
              <a:ext cx="1166741" cy="26945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60300" y="4133543"/>
              <a:ext cx="1166741" cy="26945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4" name="object 4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1984">
              <a:lnSpc>
                <a:spcPct val="100000"/>
              </a:lnSpc>
              <a:spcBef>
                <a:spcPts val="100"/>
              </a:spcBef>
            </a:pPr>
            <a:r>
              <a:rPr spc="-290" dirty="0"/>
              <a:t>A</a:t>
            </a:r>
            <a:r>
              <a:rPr spc="-135" dirty="0"/>
              <a:t>UXIL</a:t>
            </a:r>
            <a:r>
              <a:rPr spc="-50" dirty="0"/>
              <a:t>I</a:t>
            </a:r>
            <a:r>
              <a:rPr spc="-180" dirty="0"/>
              <a:t>AIRE</a:t>
            </a:r>
            <a:r>
              <a:rPr spc="-195" dirty="0"/>
              <a:t>S</a:t>
            </a:r>
            <a:r>
              <a:rPr spc="-65" dirty="0"/>
              <a:t> </a:t>
            </a:r>
            <a:r>
              <a:rPr spc="-200" dirty="0"/>
              <a:t>PR</a:t>
            </a:r>
            <a:r>
              <a:rPr spc="-250" dirty="0"/>
              <a:t>O</a:t>
            </a:r>
            <a:r>
              <a:rPr spc="-229" dirty="0"/>
              <a:t>TE</a:t>
            </a:r>
            <a:r>
              <a:rPr spc="-285" dirty="0"/>
              <a:t>C</a:t>
            </a:r>
            <a:r>
              <a:rPr spc="-375" dirty="0"/>
              <a:t>T</a:t>
            </a:r>
            <a:r>
              <a:rPr spc="-270" dirty="0"/>
              <a:t>A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57200" y="1116004"/>
          <a:ext cx="9785350" cy="5558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8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4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8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001"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5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Cible</a:t>
                      </a:r>
                      <a:endParaRPr sz="800">
                        <a:latin typeface="Roboto"/>
                        <a:cs typeface="Roboto"/>
                      </a:endParaRPr>
                    </a:p>
                    <a:p>
                      <a:pPr algn="ctr">
                        <a:lnSpc>
                          <a:spcPts val="880"/>
                        </a:lnSpc>
                      </a:pP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"C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e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qu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e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j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'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obse</a:t>
                      </a:r>
                      <a:r>
                        <a:rPr sz="800" b="1" spc="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r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ve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"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189865" indent="-142240">
                        <a:lnSpc>
                          <a:spcPts val="800"/>
                        </a:lnSpc>
                        <a:spcBef>
                          <a:spcPts val="53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Plantes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hôte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s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générale  </a:t>
                      </a:r>
                      <a:r>
                        <a:rPr sz="800" b="1" spc="-4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"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A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que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l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end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r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oit"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Plantes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hôt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e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e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x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emples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No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m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P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r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odui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t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ARMOS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A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FR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65100" indent="110489">
                        <a:lnSpc>
                          <a:spcPts val="800"/>
                        </a:lnSpc>
                        <a:spcBef>
                          <a:spcPts val="535"/>
                        </a:spcBef>
                      </a:pPr>
                      <a:r>
                        <a:rPr sz="800" b="1" spc="-6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Référence </a:t>
                      </a:r>
                      <a:r>
                        <a:rPr sz="800" b="1" spc="-6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7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Armosa</a:t>
                      </a:r>
                      <a:r>
                        <a:rPr sz="800" b="1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6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France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7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pucerons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76835" indent="-67945">
                        <a:lnSpc>
                          <a:spcPts val="800"/>
                        </a:lnSpc>
                        <a:spcBef>
                          <a:spcPts val="53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Nombreuses plantes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basses, </a:t>
                      </a:r>
                      <a:r>
                        <a:rPr sz="800" spc="-17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arbustes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lauriers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roses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542925" marR="178435" indent="-358775">
                        <a:lnSpc>
                          <a:spcPts val="800"/>
                        </a:lnSpc>
                        <a:spcBef>
                          <a:spcPts val="53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rosiers, laurier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roses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(Nerium oleander), </a:t>
                      </a:r>
                      <a:r>
                        <a:rPr sz="800" spc="-17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harricots,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Ciboulettes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50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larves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de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coccinelle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anti-pucerons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des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rosiers, lauriers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roses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plantes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basses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PV-AUX-01001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pucerons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1165" marR="137795" indent="-285750">
                        <a:lnSpc>
                          <a:spcPts val="800"/>
                        </a:lnSpc>
                        <a:spcBef>
                          <a:spcPts val="53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plantes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moyennes,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arbres </a:t>
                      </a:r>
                      <a:r>
                        <a:rPr sz="800" spc="-17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arbustes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Rosiers,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haricots,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ciboulettes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80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larves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de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coccinelle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anti-pucerons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des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petites plantes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arbustes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PV-AUX-01006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999">
                <a:tc>
                  <a:txBody>
                    <a:bodyPr/>
                    <a:lstStyle/>
                    <a:p>
                      <a:pPr marL="114935" marR="107314" algn="ctr">
                        <a:lnSpc>
                          <a:spcPts val="800"/>
                        </a:lnSpc>
                        <a:spcBef>
                          <a:spcPts val="560"/>
                        </a:spcBef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Pucerons,</a:t>
                      </a:r>
                      <a:r>
                        <a:rPr sz="800" spc="9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cochenilles, </a:t>
                      </a:r>
                      <a:r>
                        <a:rPr sz="800" spc="-17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acariens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sur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plantes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basses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(préventif)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Plantes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basses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100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larves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de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chrysope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anti-pucerons,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cochenilles et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acariens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des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plantes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basses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65735" algn="r">
                        <a:lnSpc>
                          <a:spcPct val="100000"/>
                        </a:lnSpc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PV-AUX-01002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arbres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plantes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intérieur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634" marR="501650" indent="154940">
                        <a:lnSpc>
                          <a:spcPts val="800"/>
                        </a:lnSpc>
                        <a:spcBef>
                          <a:spcPts val="440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“states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hautes”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Haies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: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Fagus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Sylvatica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  <a:p>
                      <a:pPr algn="ctr">
                        <a:lnSpc>
                          <a:spcPts val="800"/>
                        </a:lnSpc>
                      </a:pP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Arbres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fruitiers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: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(cerisier,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pommier…),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Plantes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ornementales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: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Lilas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3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fils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300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œufs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chrysope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anti-pucerons,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cochenilles et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acariens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des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arbres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et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plantes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intérieures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165735" algn="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PV-AUX-01003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Chenilles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potager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282575" marR="276860" indent="104139">
                        <a:lnSpc>
                          <a:spcPts val="800"/>
                        </a:lnSpc>
                        <a:spcBef>
                          <a:spcPts val="53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Chou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x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•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pommier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s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•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poirrier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s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•  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r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osiers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,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geraniums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,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plante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s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balcons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4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Diffuseurs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de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trichogrammes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anti-chenilles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défoliatrices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du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potager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 du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jardin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PV-AUX-02008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dirty="0">
                          <a:latin typeface="Roboto Condensed"/>
                          <a:cs typeface="Roboto Condensed"/>
                        </a:rPr>
                        <a:t>Pyrale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buis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buis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buis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4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diffuseurs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de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trichogrammes</a:t>
                      </a:r>
                      <a:r>
                        <a:rPr sz="800" spc="16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5" dirty="0">
                          <a:latin typeface="Roboto Condensed"/>
                          <a:cs typeface="Roboto Condensed"/>
                        </a:rPr>
                        <a:t>anti-pyrales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buis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PV-AUX-02007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160655" marR="154305" algn="ctr">
                        <a:lnSpc>
                          <a:spcPts val="800"/>
                        </a:lnSpc>
                        <a:spcBef>
                          <a:spcPts val="35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Papillon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ravageur du </a:t>
                      </a:r>
                      <a:r>
                        <a:rPr sz="800" spc="-17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palmie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r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P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ysandisia 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archon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  <a:p>
                      <a:pPr marL="96520" marR="88900" indent="-1270" algn="ctr">
                        <a:lnSpc>
                          <a:spcPts val="800"/>
                        </a:lnSpc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Charançon rouge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du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palmier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Rhynchophorus </a:t>
                      </a:r>
                      <a:r>
                        <a:rPr sz="800" spc="-17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ferrugineus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palmier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palmier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Nématodes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anti-papillons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et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charançons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rouges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du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palmier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6573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PV-AUX-02002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176530" indent="-55244">
                        <a:lnSpc>
                          <a:spcPts val="880"/>
                        </a:lnSpc>
                        <a:spcBef>
                          <a:spcPts val="425"/>
                        </a:spcBef>
                        <a:buChar char="•"/>
                        <a:tabLst>
                          <a:tab pos="177165" algn="l"/>
                        </a:tabLst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Les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vers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blanc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gris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  <a:p>
                      <a:pPr marL="309880" lvl="1" indent="-55244">
                        <a:lnSpc>
                          <a:spcPts val="800"/>
                        </a:lnSpc>
                        <a:buChar char="•"/>
                        <a:tabLst>
                          <a:tab pos="310515" algn="l"/>
                        </a:tabLst>
                      </a:pPr>
                      <a:r>
                        <a:rPr sz="800" dirty="0">
                          <a:latin typeface="Roboto Condensed"/>
                          <a:cs typeface="Roboto Condensed"/>
                        </a:rPr>
                        <a:t>Les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noctuelles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  <a:p>
                      <a:pPr marL="304800" lvl="1" indent="-55244">
                        <a:lnSpc>
                          <a:spcPts val="800"/>
                        </a:lnSpc>
                        <a:buChar char="•"/>
                        <a:tabLst>
                          <a:tab pos="305435" algn="l"/>
                        </a:tabLst>
                      </a:pPr>
                      <a:r>
                        <a:rPr sz="800" dirty="0">
                          <a:latin typeface="Roboto Condensed"/>
                          <a:cs typeface="Roboto Condensed"/>
                        </a:rPr>
                        <a:t>Les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hannetons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  <a:p>
                      <a:pPr marL="107314" indent="-55244">
                        <a:lnSpc>
                          <a:spcPts val="880"/>
                        </a:lnSpc>
                        <a:buChar char="•"/>
                        <a:tabLst>
                          <a:tab pos="107950" algn="l"/>
                        </a:tabLst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Les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mouches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potager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potager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80"/>
                        </a:lnSpc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Potager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  <a:p>
                      <a:pPr algn="ctr">
                        <a:lnSpc>
                          <a:spcPts val="880"/>
                        </a:lnSpc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Carottes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(N°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1),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Tomates,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harricots,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radis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Nématodes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anti-nuisibles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potager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165735" algn="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PV-AUX-02001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999">
                <a:tc>
                  <a:txBody>
                    <a:bodyPr/>
                    <a:lstStyle/>
                    <a:p>
                      <a:pPr marL="233045" marR="226060" indent="106680">
                        <a:lnSpc>
                          <a:spcPts val="800"/>
                        </a:lnSpc>
                        <a:spcBef>
                          <a:spcPts val="535"/>
                        </a:spcBef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Doryphores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(et</a:t>
                      </a:r>
                      <a:r>
                        <a:rPr sz="8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anti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vers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gris)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plantes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potagères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(PDT)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Pomme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terre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Nématodes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anti-doryphores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du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potager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PV-AUX-02004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999">
                <a:tc>
                  <a:txBody>
                    <a:bodyPr/>
                    <a:lstStyle/>
                    <a:p>
                      <a:pPr marL="190500" marR="184150" algn="ctr">
                        <a:lnSpc>
                          <a:spcPts val="800"/>
                        </a:lnSpc>
                        <a:spcBef>
                          <a:spcPts val="55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Chenilles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du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verger </a:t>
                      </a:r>
                      <a:r>
                        <a:rPr sz="800" spc="-17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(vers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des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pommes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et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poires)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arbres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fruitiers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53390" marR="446405" indent="10160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Arbres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fruitiers: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pommier,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poiriers,</a:t>
                      </a:r>
                      <a:r>
                        <a:rPr sz="800" spc="-3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cerisiers,</a:t>
                      </a:r>
                      <a:r>
                        <a:rPr sz="800" spc="13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prunier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Nématodes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anti-chenilles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du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verger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6637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PV-AUX-02005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999">
                <a:tc>
                  <a:txBody>
                    <a:bodyPr/>
                    <a:lstStyle/>
                    <a:p>
                      <a:pPr marR="125095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Mouches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des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terreaux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392430" marR="363855" indent="110489">
                        <a:lnSpc>
                          <a:spcPts val="800"/>
                        </a:lnSpc>
                        <a:spcBef>
                          <a:spcPts val="530"/>
                        </a:spcBef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Plantes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ornementales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L="372110" marR="366395" indent="90170">
                        <a:lnSpc>
                          <a:spcPts val="800"/>
                        </a:lnSpc>
                        <a:spcBef>
                          <a:spcPts val="530"/>
                        </a:spcBef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Gazon,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bordure herbacée,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plantes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orangeries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intérieur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Nématodes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anti-mouches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des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terreaux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R="16637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PV-AUX-02006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0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Limaces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332105" marR="287655" indent="-37465">
                        <a:lnSpc>
                          <a:spcPts val="8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Roboto Condensed"/>
                          <a:cs typeface="Roboto Condensed"/>
                        </a:rPr>
                        <a:t>Plantes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potagè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r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es 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et</a:t>
                      </a:r>
                      <a:r>
                        <a:rPr sz="800" spc="-3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ornementales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800" dirty="0">
                          <a:latin typeface="Roboto Condensed"/>
                          <a:cs typeface="Roboto Condensed"/>
                        </a:rPr>
                        <a:t>Laitue,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Hosta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,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tagètes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Nématodes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anti-limaces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PV-AUX-02003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R="19685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Mites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alimentaires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Pate,</a:t>
                      </a:r>
                      <a:r>
                        <a:rPr sz="800" spc="-2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Farine,…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4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diffuseurs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de</a:t>
                      </a:r>
                      <a:r>
                        <a:rPr sz="800" spc="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trichogrammes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anti-mites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alimentaires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PV-AUX-01004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4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R="15240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Mites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5" dirty="0">
                          <a:latin typeface="Roboto Condensed"/>
                          <a:cs typeface="Roboto Condensed"/>
                        </a:rPr>
                        <a:t>des</a:t>
                      </a:r>
                      <a:r>
                        <a:rPr sz="800" spc="-2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vêtements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vêtements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4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diffuseurs</a:t>
                      </a:r>
                      <a:r>
                        <a:rPr sz="800" spc="5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de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trichogrammes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dirty="0">
                          <a:latin typeface="Roboto Condensed"/>
                          <a:cs typeface="Roboto Condensed"/>
                        </a:rPr>
                        <a:t>anti-mites</a:t>
                      </a:r>
                      <a:r>
                        <a:rPr sz="800" spc="-10" dirty="0">
                          <a:latin typeface="Roboto Condensed"/>
                          <a:cs typeface="Roboto Condensed"/>
                        </a:rPr>
                        <a:t> </a:t>
                      </a:r>
                      <a:r>
                        <a:rPr sz="800" spc="-5" dirty="0">
                          <a:latin typeface="Roboto Condensed"/>
                          <a:cs typeface="Roboto Condensed"/>
                        </a:rPr>
                        <a:t>textiles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spc="15" dirty="0">
                          <a:latin typeface="Roboto Condensed"/>
                          <a:cs typeface="Roboto Condensed"/>
                        </a:rPr>
                        <a:t>PV-AUX-01005</a:t>
                      </a:r>
                      <a:endParaRPr sz="800">
                        <a:latin typeface="Roboto Condensed"/>
                        <a:cs typeface="Roboto Condensed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839813"/>
            <a:ext cx="10690860" cy="720725"/>
            <a:chOff x="0" y="6839813"/>
            <a:chExt cx="10690860" cy="720725"/>
          </a:xfrm>
        </p:grpSpPr>
        <p:sp>
          <p:nvSpPr>
            <p:cNvPr id="4" name="object 4"/>
            <p:cNvSpPr/>
            <p:nvPr/>
          </p:nvSpPr>
          <p:spPr>
            <a:xfrm>
              <a:off x="0" y="7161961"/>
              <a:ext cx="10690860" cy="398145"/>
            </a:xfrm>
            <a:custGeom>
              <a:avLst/>
              <a:gdLst/>
              <a:ahLst/>
              <a:cxnLst/>
              <a:rect l="l" t="t" r="r" b="b"/>
              <a:pathLst>
                <a:path w="10690860" h="398145">
                  <a:moveTo>
                    <a:pt x="10690402" y="0"/>
                  </a:moveTo>
                  <a:lnTo>
                    <a:pt x="0" y="0"/>
                  </a:lnTo>
                  <a:lnTo>
                    <a:pt x="0" y="398043"/>
                  </a:lnTo>
                  <a:lnTo>
                    <a:pt x="10690402" y="398043"/>
                  </a:lnTo>
                  <a:lnTo>
                    <a:pt x="10690402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24660" y="7347697"/>
              <a:ext cx="80632" cy="648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3522" y="7347319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33816" y="7346566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1296" y="7346558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37354" y="7345387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38900" y="7345387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42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689604" y="6839813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63900" y="6938581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50" y="79781"/>
                  </a:moveTo>
                  <a:lnTo>
                    <a:pt x="363601" y="0"/>
                  </a:lnTo>
                  <a:lnTo>
                    <a:pt x="134556" y="330"/>
                  </a:lnTo>
                  <a:lnTo>
                    <a:pt x="124079" y="26682"/>
                  </a:lnTo>
                  <a:lnTo>
                    <a:pt x="77292" y="148310"/>
                  </a:lnTo>
                  <a:lnTo>
                    <a:pt x="119126" y="163093"/>
                  </a:lnTo>
                  <a:lnTo>
                    <a:pt x="165404" y="164922"/>
                  </a:lnTo>
                  <a:lnTo>
                    <a:pt x="211861" y="155549"/>
                  </a:lnTo>
                  <a:lnTo>
                    <a:pt x="254215" y="136753"/>
                  </a:lnTo>
                  <a:lnTo>
                    <a:pt x="270764" y="126111"/>
                  </a:lnTo>
                  <a:lnTo>
                    <a:pt x="302895" y="103251"/>
                  </a:lnTo>
                  <a:lnTo>
                    <a:pt x="319417" y="92583"/>
                  </a:lnTo>
                  <a:lnTo>
                    <a:pt x="336245" y="84328"/>
                  </a:lnTo>
                  <a:lnTo>
                    <a:pt x="354114" y="79222"/>
                  </a:lnTo>
                  <a:lnTo>
                    <a:pt x="373227" y="77597"/>
                  </a:lnTo>
                  <a:lnTo>
                    <a:pt x="393750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36" y="151345"/>
                  </a:lnTo>
                  <a:lnTo>
                    <a:pt x="379260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71" y="196646"/>
                  </a:lnTo>
                  <a:lnTo>
                    <a:pt x="225767" y="203682"/>
                  </a:lnTo>
                  <a:lnTo>
                    <a:pt x="183337" y="213550"/>
                  </a:lnTo>
                  <a:lnTo>
                    <a:pt x="139141" y="214960"/>
                  </a:lnTo>
                  <a:lnTo>
                    <a:pt x="97040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23997" y="288175"/>
            <a:ext cx="1435100" cy="541020"/>
            <a:chOff x="323997" y="288175"/>
            <a:chExt cx="1435100" cy="541020"/>
          </a:xfrm>
        </p:grpSpPr>
        <p:sp>
          <p:nvSpPr>
            <p:cNvPr id="14" name="object 14"/>
            <p:cNvSpPr/>
            <p:nvPr/>
          </p:nvSpPr>
          <p:spPr>
            <a:xfrm>
              <a:off x="323989" y="468299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25640" y="50965"/>
                  </a:lnTo>
                  <a:lnTo>
                    <a:pt x="224510" y="48793"/>
                  </a:lnTo>
                  <a:lnTo>
                    <a:pt x="193713" y="17703"/>
                  </a:lnTo>
                  <a:lnTo>
                    <a:pt x="188252" y="14351"/>
                  </a:lnTo>
                  <a:lnTo>
                    <a:pt x="188252" y="108826"/>
                  </a:lnTo>
                  <a:lnTo>
                    <a:pt x="187375" y="119418"/>
                  </a:lnTo>
                  <a:lnTo>
                    <a:pt x="165938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190"/>
                  </a:lnTo>
                  <a:lnTo>
                    <a:pt x="188252" y="108826"/>
                  </a:lnTo>
                  <a:lnTo>
                    <a:pt x="188252" y="14351"/>
                  </a:lnTo>
                  <a:lnTo>
                    <a:pt x="145567" y="977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72"/>
                  </a:lnTo>
                  <a:lnTo>
                    <a:pt x="213563" y="182587"/>
                  </a:lnTo>
                  <a:lnTo>
                    <a:pt x="224637" y="166954"/>
                  </a:lnTo>
                  <a:lnTo>
                    <a:pt x="225425" y="165849"/>
                  </a:lnTo>
                  <a:lnTo>
                    <a:pt x="233895" y="148221"/>
                  </a:lnTo>
                  <a:lnTo>
                    <a:pt x="238975" y="129692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03"/>
                  </a:moveTo>
                  <a:lnTo>
                    <a:pt x="414921" y="110934"/>
                  </a:lnTo>
                  <a:lnTo>
                    <a:pt x="402463" y="104889"/>
                  </a:lnTo>
                  <a:lnTo>
                    <a:pt x="389039" y="101168"/>
                  </a:lnTo>
                  <a:lnTo>
                    <a:pt x="374662" y="99758"/>
                  </a:lnTo>
                  <a:lnTo>
                    <a:pt x="355777" y="101638"/>
                  </a:lnTo>
                  <a:lnTo>
                    <a:pt x="338797" y="107289"/>
                  </a:lnTo>
                  <a:lnTo>
                    <a:pt x="323723" y="116713"/>
                  </a:lnTo>
                  <a:lnTo>
                    <a:pt x="310540" y="129908"/>
                  </a:lnTo>
                  <a:lnTo>
                    <a:pt x="309499" y="129908"/>
                  </a:lnTo>
                  <a:lnTo>
                    <a:pt x="309499" y="102946"/>
                  </a:lnTo>
                  <a:lnTo>
                    <a:pt x="260032" y="102946"/>
                  </a:lnTo>
                  <a:lnTo>
                    <a:pt x="260032" y="357378"/>
                  </a:lnTo>
                  <a:lnTo>
                    <a:pt x="309499" y="357378"/>
                  </a:lnTo>
                  <a:lnTo>
                    <a:pt x="309499" y="203974"/>
                  </a:lnTo>
                  <a:lnTo>
                    <a:pt x="310654" y="190957"/>
                  </a:lnTo>
                  <a:lnTo>
                    <a:pt x="332295" y="157899"/>
                  </a:lnTo>
                  <a:lnTo>
                    <a:pt x="357746" y="150723"/>
                  </a:lnTo>
                  <a:lnTo>
                    <a:pt x="366115" y="151523"/>
                  </a:lnTo>
                  <a:lnTo>
                    <a:pt x="374332" y="153911"/>
                  </a:lnTo>
                  <a:lnTo>
                    <a:pt x="382397" y="157911"/>
                  </a:lnTo>
                  <a:lnTo>
                    <a:pt x="390309" y="163499"/>
                  </a:lnTo>
                  <a:lnTo>
                    <a:pt x="426440" y="119303"/>
                  </a:lnTo>
                  <a:close/>
                </a:path>
                <a:path w="1430655" h="360680">
                  <a:moveTo>
                    <a:pt x="604088" y="229920"/>
                  </a:moveTo>
                  <a:lnTo>
                    <a:pt x="600735" y="180009"/>
                  </a:lnTo>
                  <a:lnTo>
                    <a:pt x="584149" y="140258"/>
                  </a:lnTo>
                  <a:lnTo>
                    <a:pt x="577342" y="132613"/>
                  </a:lnTo>
                  <a:lnTo>
                    <a:pt x="571969" y="126403"/>
                  </a:lnTo>
                  <a:lnTo>
                    <a:pt x="565594" y="120535"/>
                  </a:lnTo>
                  <a:lnTo>
                    <a:pt x="558203" y="114998"/>
                  </a:lnTo>
                  <a:lnTo>
                    <a:pt x="554621" y="112788"/>
                  </a:lnTo>
                  <a:lnTo>
                    <a:pt x="554621" y="230403"/>
                  </a:lnTo>
                  <a:lnTo>
                    <a:pt x="554469" y="242582"/>
                  </a:lnTo>
                  <a:lnTo>
                    <a:pt x="547408" y="284518"/>
                  </a:lnTo>
                  <a:lnTo>
                    <a:pt x="542480" y="290906"/>
                  </a:lnTo>
                  <a:lnTo>
                    <a:pt x="538848" y="295821"/>
                  </a:lnTo>
                  <a:lnTo>
                    <a:pt x="533450" y="300177"/>
                  </a:lnTo>
                  <a:lnTo>
                    <a:pt x="519493" y="307555"/>
                  </a:lnTo>
                  <a:lnTo>
                    <a:pt x="511556" y="309359"/>
                  </a:lnTo>
                  <a:lnTo>
                    <a:pt x="494106" y="309359"/>
                  </a:lnTo>
                  <a:lnTo>
                    <a:pt x="458254" y="284518"/>
                  </a:lnTo>
                  <a:lnTo>
                    <a:pt x="450583" y="242303"/>
                  </a:lnTo>
                  <a:lnTo>
                    <a:pt x="450405" y="229920"/>
                  </a:lnTo>
                  <a:lnTo>
                    <a:pt x="450583" y="217411"/>
                  </a:lnTo>
                  <a:lnTo>
                    <a:pt x="458254" y="175475"/>
                  </a:lnTo>
                  <a:lnTo>
                    <a:pt x="494106" y="150723"/>
                  </a:lnTo>
                  <a:lnTo>
                    <a:pt x="511556" y="150723"/>
                  </a:lnTo>
                  <a:lnTo>
                    <a:pt x="519493" y="152450"/>
                  </a:lnTo>
                  <a:lnTo>
                    <a:pt x="526313" y="155879"/>
                  </a:lnTo>
                  <a:lnTo>
                    <a:pt x="533450" y="159169"/>
                  </a:lnTo>
                  <a:lnTo>
                    <a:pt x="538848" y="163677"/>
                  </a:lnTo>
                  <a:lnTo>
                    <a:pt x="542480" y="169418"/>
                  </a:lnTo>
                  <a:lnTo>
                    <a:pt x="547408" y="175475"/>
                  </a:lnTo>
                  <a:lnTo>
                    <a:pt x="554469" y="217678"/>
                  </a:lnTo>
                  <a:lnTo>
                    <a:pt x="554621" y="230403"/>
                  </a:lnTo>
                  <a:lnTo>
                    <a:pt x="554621" y="112788"/>
                  </a:lnTo>
                  <a:lnTo>
                    <a:pt x="516407" y="100571"/>
                  </a:lnTo>
                  <a:lnTo>
                    <a:pt x="502551" y="99758"/>
                  </a:lnTo>
                  <a:lnTo>
                    <a:pt x="489051" y="100571"/>
                  </a:lnTo>
                  <a:lnTo>
                    <a:pt x="447509" y="114998"/>
                  </a:lnTo>
                  <a:lnTo>
                    <a:pt x="415772" y="148577"/>
                  </a:lnTo>
                  <a:lnTo>
                    <a:pt x="402539" y="194386"/>
                  </a:lnTo>
                  <a:lnTo>
                    <a:pt x="400939" y="229920"/>
                  </a:lnTo>
                  <a:lnTo>
                    <a:pt x="401332" y="248818"/>
                  </a:lnTo>
                  <a:lnTo>
                    <a:pt x="407339" y="291198"/>
                  </a:lnTo>
                  <a:lnTo>
                    <a:pt x="427748" y="327723"/>
                  </a:lnTo>
                  <a:lnTo>
                    <a:pt x="465886" y="353936"/>
                  </a:lnTo>
                  <a:lnTo>
                    <a:pt x="502513" y="360324"/>
                  </a:lnTo>
                  <a:lnTo>
                    <a:pt x="516420" y="359448"/>
                  </a:lnTo>
                  <a:lnTo>
                    <a:pt x="528916" y="357314"/>
                  </a:lnTo>
                  <a:lnTo>
                    <a:pt x="540029" y="353936"/>
                  </a:lnTo>
                  <a:lnTo>
                    <a:pt x="549744" y="349288"/>
                  </a:lnTo>
                  <a:lnTo>
                    <a:pt x="556234" y="346341"/>
                  </a:lnTo>
                  <a:lnTo>
                    <a:pt x="561530" y="342836"/>
                  </a:lnTo>
                  <a:lnTo>
                    <a:pt x="565645" y="338747"/>
                  </a:lnTo>
                  <a:lnTo>
                    <a:pt x="570230" y="335153"/>
                  </a:lnTo>
                  <a:lnTo>
                    <a:pt x="594537" y="301383"/>
                  </a:lnTo>
                  <a:lnTo>
                    <a:pt x="603719" y="248818"/>
                  </a:lnTo>
                  <a:lnTo>
                    <a:pt x="604088" y="229920"/>
                  </a:lnTo>
                  <a:close/>
                </a:path>
                <a:path w="1430655" h="360680">
                  <a:moveTo>
                    <a:pt x="719556" y="102946"/>
                  </a:moveTo>
                  <a:lnTo>
                    <a:pt x="683463" y="102946"/>
                  </a:lnTo>
                  <a:lnTo>
                    <a:pt x="683463" y="25488"/>
                  </a:lnTo>
                  <a:lnTo>
                    <a:pt x="633996" y="25488"/>
                  </a:lnTo>
                  <a:lnTo>
                    <a:pt x="633996" y="102946"/>
                  </a:lnTo>
                  <a:lnTo>
                    <a:pt x="609155" y="102946"/>
                  </a:lnTo>
                  <a:lnTo>
                    <a:pt x="609155" y="142138"/>
                  </a:lnTo>
                  <a:lnTo>
                    <a:pt x="633996" y="142138"/>
                  </a:lnTo>
                  <a:lnTo>
                    <a:pt x="633996" y="294690"/>
                  </a:lnTo>
                  <a:lnTo>
                    <a:pt x="635063" y="308864"/>
                  </a:lnTo>
                  <a:lnTo>
                    <a:pt x="659955" y="348018"/>
                  </a:lnTo>
                  <a:lnTo>
                    <a:pt x="693724" y="357378"/>
                  </a:lnTo>
                  <a:lnTo>
                    <a:pt x="719556" y="357378"/>
                  </a:lnTo>
                  <a:lnTo>
                    <a:pt x="719556" y="309359"/>
                  </a:lnTo>
                  <a:lnTo>
                    <a:pt x="701040" y="309359"/>
                  </a:lnTo>
                  <a:lnTo>
                    <a:pt x="693166" y="308368"/>
                  </a:lnTo>
                  <a:lnTo>
                    <a:pt x="687616" y="304888"/>
                  </a:lnTo>
                  <a:lnTo>
                    <a:pt x="684377" y="298919"/>
                  </a:lnTo>
                  <a:lnTo>
                    <a:pt x="683463" y="290474"/>
                  </a:lnTo>
                  <a:lnTo>
                    <a:pt x="683463" y="142138"/>
                  </a:lnTo>
                  <a:lnTo>
                    <a:pt x="719556" y="142138"/>
                  </a:lnTo>
                  <a:lnTo>
                    <a:pt x="719556" y="102946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6236" y="183603"/>
                  </a:lnTo>
                  <a:lnTo>
                    <a:pt x="920534" y="162521"/>
                  </a:lnTo>
                  <a:lnTo>
                    <a:pt x="913028" y="147789"/>
                  </a:lnTo>
                  <a:lnTo>
                    <a:pt x="911174" y="144132"/>
                  </a:lnTo>
                  <a:lnTo>
                    <a:pt x="898156" y="128447"/>
                  </a:lnTo>
                  <a:lnTo>
                    <a:pt x="882751" y="116078"/>
                  </a:lnTo>
                  <a:lnTo>
                    <a:pt x="878827" y="114033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691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33"/>
                  </a:lnTo>
                  <a:lnTo>
                    <a:pt x="865708" y="107175"/>
                  </a:lnTo>
                  <a:lnTo>
                    <a:pt x="847039" y="101739"/>
                  </a:lnTo>
                  <a:lnTo>
                    <a:pt x="826731" y="99758"/>
                  </a:lnTo>
                  <a:lnTo>
                    <a:pt x="817918" y="100164"/>
                  </a:lnTo>
                  <a:lnTo>
                    <a:pt x="773734" y="115087"/>
                  </a:lnTo>
                  <a:lnTo>
                    <a:pt x="744956" y="145351"/>
                  </a:lnTo>
                  <a:lnTo>
                    <a:pt x="730351" y="181444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69" y="350278"/>
                  </a:lnTo>
                  <a:lnTo>
                    <a:pt x="903630" y="337350"/>
                  </a:lnTo>
                  <a:lnTo>
                    <a:pt x="923328" y="319163"/>
                  </a:lnTo>
                  <a:lnTo>
                    <a:pt x="915555" y="312305"/>
                  </a:lnTo>
                  <a:lnTo>
                    <a:pt x="887463" y="287528"/>
                  </a:lnTo>
                  <a:lnTo>
                    <a:pt x="875182" y="298373"/>
                  </a:lnTo>
                  <a:lnTo>
                    <a:pt x="862088" y="306108"/>
                  </a:lnTo>
                  <a:lnTo>
                    <a:pt x="848207" y="310756"/>
                  </a:lnTo>
                  <a:lnTo>
                    <a:pt x="833526" y="312305"/>
                  </a:lnTo>
                  <a:lnTo>
                    <a:pt x="821207" y="311289"/>
                  </a:lnTo>
                  <a:lnTo>
                    <a:pt x="784237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46"/>
                  </a:moveTo>
                  <a:lnTo>
                    <a:pt x="1197356" y="102946"/>
                  </a:lnTo>
                  <a:lnTo>
                    <a:pt x="1197356" y="25488"/>
                  </a:lnTo>
                  <a:lnTo>
                    <a:pt x="1147889" y="25488"/>
                  </a:lnTo>
                  <a:lnTo>
                    <a:pt x="1147889" y="102946"/>
                  </a:lnTo>
                  <a:lnTo>
                    <a:pt x="1123061" y="102946"/>
                  </a:lnTo>
                  <a:lnTo>
                    <a:pt x="1123061" y="129705"/>
                  </a:lnTo>
                  <a:lnTo>
                    <a:pt x="1087335" y="106819"/>
                  </a:lnTo>
                  <a:lnTo>
                    <a:pt x="1048156" y="99758"/>
                  </a:lnTo>
                  <a:lnTo>
                    <a:pt x="1026985" y="101460"/>
                  </a:lnTo>
                  <a:lnTo>
                    <a:pt x="988656" y="116535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409" y="230403"/>
                  </a:lnTo>
                  <a:lnTo>
                    <a:pt x="938949" y="262343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909" y="358406"/>
                  </a:lnTo>
                  <a:lnTo>
                    <a:pt x="1048054" y="360324"/>
                  </a:lnTo>
                  <a:lnTo>
                    <a:pt x="1061986" y="359333"/>
                  </a:lnTo>
                  <a:lnTo>
                    <a:pt x="1098638" y="347395"/>
                  </a:lnTo>
                  <a:lnTo>
                    <a:pt x="1136650" y="316433"/>
                  </a:lnTo>
                  <a:lnTo>
                    <a:pt x="1100074" y="282803"/>
                  </a:lnTo>
                  <a:lnTo>
                    <a:pt x="1089901" y="294233"/>
                  </a:lnTo>
                  <a:lnTo>
                    <a:pt x="1078166" y="302475"/>
                  </a:lnTo>
                  <a:lnTo>
                    <a:pt x="1064844" y="307517"/>
                  </a:lnTo>
                  <a:lnTo>
                    <a:pt x="1049972" y="309359"/>
                  </a:lnTo>
                  <a:lnTo>
                    <a:pt x="1022273" y="304888"/>
                  </a:lnTo>
                  <a:lnTo>
                    <a:pt x="1002360" y="290233"/>
                  </a:lnTo>
                  <a:lnTo>
                    <a:pt x="990219" y="265404"/>
                  </a:lnTo>
                  <a:lnTo>
                    <a:pt x="985862" y="230403"/>
                  </a:lnTo>
                  <a:lnTo>
                    <a:pt x="990219" y="195173"/>
                  </a:lnTo>
                  <a:lnTo>
                    <a:pt x="1002360" y="170154"/>
                  </a:lnTo>
                  <a:lnTo>
                    <a:pt x="1022286" y="155333"/>
                  </a:lnTo>
                  <a:lnTo>
                    <a:pt x="1049985" y="150723"/>
                  </a:lnTo>
                  <a:lnTo>
                    <a:pt x="1064856" y="152768"/>
                  </a:lnTo>
                  <a:lnTo>
                    <a:pt x="1078179" y="157924"/>
                  </a:lnTo>
                  <a:lnTo>
                    <a:pt x="1089914" y="166179"/>
                  </a:lnTo>
                  <a:lnTo>
                    <a:pt x="1100086" y="177533"/>
                  </a:lnTo>
                  <a:lnTo>
                    <a:pt x="1136650" y="144030"/>
                  </a:lnTo>
                  <a:lnTo>
                    <a:pt x="1134973" y="142138"/>
                  </a:lnTo>
                  <a:lnTo>
                    <a:pt x="1147889" y="142138"/>
                  </a:lnTo>
                  <a:lnTo>
                    <a:pt x="1147889" y="294690"/>
                  </a:lnTo>
                  <a:lnTo>
                    <a:pt x="1148956" y="308864"/>
                  </a:lnTo>
                  <a:lnTo>
                    <a:pt x="1173848" y="348018"/>
                  </a:lnTo>
                  <a:lnTo>
                    <a:pt x="1207617" y="357378"/>
                  </a:lnTo>
                  <a:lnTo>
                    <a:pt x="1233462" y="357378"/>
                  </a:lnTo>
                  <a:lnTo>
                    <a:pt x="1233462" y="309359"/>
                  </a:lnTo>
                  <a:lnTo>
                    <a:pt x="1214932" y="309359"/>
                  </a:lnTo>
                  <a:lnTo>
                    <a:pt x="1207058" y="308368"/>
                  </a:lnTo>
                  <a:lnTo>
                    <a:pt x="1201508" y="304888"/>
                  </a:lnTo>
                  <a:lnTo>
                    <a:pt x="1198270" y="298919"/>
                  </a:lnTo>
                  <a:lnTo>
                    <a:pt x="1197356" y="290474"/>
                  </a:lnTo>
                  <a:lnTo>
                    <a:pt x="1197356" y="142138"/>
                  </a:lnTo>
                  <a:lnTo>
                    <a:pt x="1233462" y="142138"/>
                  </a:lnTo>
                  <a:lnTo>
                    <a:pt x="1233462" y="102946"/>
                  </a:lnTo>
                  <a:close/>
                </a:path>
                <a:path w="1430655" h="360680">
                  <a:moveTo>
                    <a:pt x="1430185" y="183578"/>
                  </a:moveTo>
                  <a:lnTo>
                    <a:pt x="1422882" y="143878"/>
                  </a:lnTo>
                  <a:lnTo>
                    <a:pt x="1386903" y="109778"/>
                  </a:lnTo>
                  <a:lnTo>
                    <a:pt x="1349781" y="100711"/>
                  </a:lnTo>
                  <a:lnTo>
                    <a:pt x="1327708" y="99758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30"/>
                  </a:lnTo>
                  <a:lnTo>
                    <a:pt x="1244447" y="136804"/>
                  </a:lnTo>
                  <a:lnTo>
                    <a:pt x="1283385" y="167474"/>
                  </a:lnTo>
                  <a:lnTo>
                    <a:pt x="1287653" y="160096"/>
                  </a:lnTo>
                  <a:lnTo>
                    <a:pt x="1293507" y="154838"/>
                  </a:lnTo>
                  <a:lnTo>
                    <a:pt x="1330147" y="147777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18" y="180543"/>
                  </a:lnTo>
                  <a:lnTo>
                    <a:pt x="1380718" y="207391"/>
                  </a:lnTo>
                  <a:lnTo>
                    <a:pt x="1380718" y="249504"/>
                  </a:lnTo>
                  <a:lnTo>
                    <a:pt x="1380718" y="267893"/>
                  </a:lnTo>
                  <a:lnTo>
                    <a:pt x="1379982" y="280962"/>
                  </a:lnTo>
                  <a:lnTo>
                    <a:pt x="1351635" y="310642"/>
                  </a:lnTo>
                  <a:lnTo>
                    <a:pt x="1325067" y="312293"/>
                  </a:lnTo>
                  <a:lnTo>
                    <a:pt x="1313573" y="311670"/>
                  </a:lnTo>
                  <a:lnTo>
                    <a:pt x="1278458" y="288836"/>
                  </a:lnTo>
                  <a:lnTo>
                    <a:pt x="1278458" y="280162"/>
                  </a:lnTo>
                  <a:lnTo>
                    <a:pt x="1280947" y="267119"/>
                  </a:lnTo>
                  <a:lnTo>
                    <a:pt x="1288910" y="257657"/>
                  </a:lnTo>
                  <a:lnTo>
                    <a:pt x="1302346" y="251790"/>
                  </a:lnTo>
                  <a:lnTo>
                    <a:pt x="1321257" y="249504"/>
                  </a:lnTo>
                  <a:lnTo>
                    <a:pt x="1380718" y="249504"/>
                  </a:lnTo>
                  <a:lnTo>
                    <a:pt x="1380718" y="207391"/>
                  </a:lnTo>
                  <a:lnTo>
                    <a:pt x="1312138" y="207391"/>
                  </a:lnTo>
                  <a:lnTo>
                    <a:pt x="1293622" y="208953"/>
                  </a:lnTo>
                  <a:lnTo>
                    <a:pt x="1252334" y="229438"/>
                  </a:lnTo>
                  <a:lnTo>
                    <a:pt x="1233233" y="267119"/>
                  </a:lnTo>
                  <a:lnTo>
                    <a:pt x="1231925" y="282625"/>
                  </a:lnTo>
                  <a:lnTo>
                    <a:pt x="1233385" y="298665"/>
                  </a:lnTo>
                  <a:lnTo>
                    <a:pt x="1255420" y="337769"/>
                  </a:lnTo>
                  <a:lnTo>
                    <a:pt x="1299591" y="358724"/>
                  </a:lnTo>
                  <a:lnTo>
                    <a:pt x="1319022" y="360311"/>
                  </a:lnTo>
                  <a:lnTo>
                    <a:pt x="1330909" y="359918"/>
                  </a:lnTo>
                  <a:lnTo>
                    <a:pt x="1370977" y="346113"/>
                  </a:lnTo>
                  <a:lnTo>
                    <a:pt x="1379766" y="334835"/>
                  </a:lnTo>
                  <a:lnTo>
                    <a:pt x="1380718" y="334835"/>
                  </a:lnTo>
                  <a:lnTo>
                    <a:pt x="1380718" y="357378"/>
                  </a:lnTo>
                  <a:lnTo>
                    <a:pt x="1430185" y="357378"/>
                  </a:lnTo>
                  <a:lnTo>
                    <a:pt x="1430185" y="334835"/>
                  </a:lnTo>
                  <a:lnTo>
                    <a:pt x="1430185" y="312293"/>
                  </a:lnTo>
                  <a:lnTo>
                    <a:pt x="1430185" y="249504"/>
                  </a:lnTo>
                  <a:lnTo>
                    <a:pt x="1430185" y="183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3997" y="288175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4"/>
                  </a:lnTo>
                  <a:lnTo>
                    <a:pt x="647331" y="1846"/>
                  </a:lnTo>
                  <a:lnTo>
                    <a:pt x="587587" y="5427"/>
                  </a:lnTo>
                  <a:lnTo>
                    <a:pt x="529250" y="11036"/>
                  </a:lnTo>
                  <a:lnTo>
                    <a:pt x="472467" y="18500"/>
                  </a:lnTo>
                  <a:lnTo>
                    <a:pt x="417382" y="27645"/>
                  </a:lnTo>
                  <a:lnTo>
                    <a:pt x="364141" y="38297"/>
                  </a:lnTo>
                  <a:lnTo>
                    <a:pt x="312888" y="50283"/>
                  </a:lnTo>
                  <a:lnTo>
                    <a:pt x="263769" y="63428"/>
                  </a:lnTo>
                  <a:lnTo>
                    <a:pt x="216930" y="77559"/>
                  </a:lnTo>
                  <a:lnTo>
                    <a:pt x="172514" y="92503"/>
                  </a:lnTo>
                  <a:lnTo>
                    <a:pt x="130668" y="108085"/>
                  </a:lnTo>
                  <a:lnTo>
                    <a:pt x="91536" y="124132"/>
                  </a:lnTo>
                  <a:lnTo>
                    <a:pt x="55263" y="140470"/>
                  </a:lnTo>
                  <a:lnTo>
                    <a:pt x="16491" y="159487"/>
                  </a:lnTo>
                  <a:lnTo>
                    <a:pt x="0" y="180256"/>
                  </a:lnTo>
                  <a:lnTo>
                    <a:pt x="21024" y="180379"/>
                  </a:lnTo>
                  <a:lnTo>
                    <a:pt x="65769" y="178095"/>
                  </a:lnTo>
                  <a:lnTo>
                    <a:pt x="116624" y="156621"/>
                  </a:lnTo>
                  <a:lnTo>
                    <a:pt x="146387" y="143889"/>
                  </a:lnTo>
                  <a:lnTo>
                    <a:pt x="221444" y="118335"/>
                  </a:lnTo>
                  <a:lnTo>
                    <a:pt x="265705" y="105966"/>
                  </a:lnTo>
                  <a:lnTo>
                    <a:pt x="313767" y="94169"/>
                  </a:lnTo>
                  <a:lnTo>
                    <a:pt x="365113" y="83171"/>
                  </a:lnTo>
                  <a:lnTo>
                    <a:pt x="419229" y="73197"/>
                  </a:lnTo>
                  <a:lnTo>
                    <a:pt x="475597" y="64474"/>
                  </a:lnTo>
                  <a:lnTo>
                    <a:pt x="533703" y="57227"/>
                  </a:lnTo>
                  <a:lnTo>
                    <a:pt x="593029" y="51681"/>
                  </a:lnTo>
                  <a:lnTo>
                    <a:pt x="653061" y="48064"/>
                  </a:lnTo>
                  <a:lnTo>
                    <a:pt x="713282" y="46601"/>
                  </a:lnTo>
                  <a:lnTo>
                    <a:pt x="790081" y="46941"/>
                  </a:lnTo>
                  <a:lnTo>
                    <a:pt x="859396" y="48762"/>
                  </a:lnTo>
                  <a:lnTo>
                    <a:pt x="922032" y="52009"/>
                  </a:lnTo>
                  <a:lnTo>
                    <a:pt x="978797" y="56626"/>
                  </a:lnTo>
                  <a:lnTo>
                    <a:pt x="1030497" y="62559"/>
                  </a:lnTo>
                  <a:lnTo>
                    <a:pt x="1077939" y="69750"/>
                  </a:lnTo>
                  <a:lnTo>
                    <a:pt x="1121928" y="78145"/>
                  </a:lnTo>
                  <a:lnTo>
                    <a:pt x="1163272" y="87689"/>
                  </a:lnTo>
                  <a:lnTo>
                    <a:pt x="1202777" y="98325"/>
                  </a:lnTo>
                  <a:lnTo>
                    <a:pt x="1241250" y="109999"/>
                  </a:lnTo>
                  <a:lnTo>
                    <a:pt x="1279496" y="122655"/>
                  </a:lnTo>
                  <a:lnTo>
                    <a:pt x="1318323" y="136238"/>
                  </a:lnTo>
                  <a:lnTo>
                    <a:pt x="1341836" y="143243"/>
                  </a:lnTo>
                  <a:lnTo>
                    <a:pt x="1379269" y="152648"/>
                  </a:lnTo>
                  <a:lnTo>
                    <a:pt x="1415365" y="159292"/>
                  </a:lnTo>
                  <a:lnTo>
                    <a:pt x="1434871" y="158018"/>
                  </a:lnTo>
                  <a:lnTo>
                    <a:pt x="1378255" y="122359"/>
                  </a:lnTo>
                  <a:lnTo>
                    <a:pt x="1308328" y="91634"/>
                  </a:lnTo>
                  <a:lnTo>
                    <a:pt x="1270027" y="77552"/>
                  </a:lnTo>
                  <a:lnTo>
                    <a:pt x="1229536" y="64416"/>
                  </a:lnTo>
                  <a:lnTo>
                    <a:pt x="1186883" y="52293"/>
                  </a:lnTo>
                  <a:lnTo>
                    <a:pt x="1142094" y="41252"/>
                  </a:lnTo>
                  <a:lnTo>
                    <a:pt x="1095197" y="31361"/>
                  </a:lnTo>
                  <a:lnTo>
                    <a:pt x="1046217" y="22689"/>
                  </a:lnTo>
                  <a:lnTo>
                    <a:pt x="995183" y="15304"/>
                  </a:lnTo>
                  <a:lnTo>
                    <a:pt x="942121" y="9274"/>
                  </a:lnTo>
                  <a:lnTo>
                    <a:pt x="887058" y="4668"/>
                  </a:lnTo>
                  <a:lnTo>
                    <a:pt x="830020" y="1553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60612" y="840418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673453" y="863094"/>
            <a:ext cx="85090" cy="89535"/>
            <a:chOff x="1673453" y="863094"/>
            <a:chExt cx="85090" cy="89535"/>
          </a:xfrm>
        </p:grpSpPr>
        <p:sp>
          <p:nvSpPr>
            <p:cNvPr id="18" name="object 18"/>
            <p:cNvSpPr/>
            <p:nvPr/>
          </p:nvSpPr>
          <p:spPr>
            <a:xfrm>
              <a:off x="1696351" y="863104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18"/>
                  </a:moveTo>
                  <a:lnTo>
                    <a:pt x="24599" y="82372"/>
                  </a:lnTo>
                  <a:lnTo>
                    <a:pt x="20497" y="78511"/>
                  </a:lnTo>
                  <a:lnTo>
                    <a:pt x="19850" y="71120"/>
                  </a:lnTo>
                  <a:lnTo>
                    <a:pt x="21539" y="57645"/>
                  </a:lnTo>
                  <a:lnTo>
                    <a:pt x="15290" y="68287"/>
                  </a:lnTo>
                  <a:lnTo>
                    <a:pt x="15163" y="68529"/>
                  </a:lnTo>
                  <a:lnTo>
                    <a:pt x="26809" y="89166"/>
                  </a:lnTo>
                  <a:lnTo>
                    <a:pt x="27990" y="88468"/>
                  </a:lnTo>
                  <a:lnTo>
                    <a:pt x="32194" y="85953"/>
                  </a:lnTo>
                  <a:lnTo>
                    <a:pt x="33223" y="85331"/>
                  </a:lnTo>
                  <a:close/>
                </a:path>
                <a:path w="62230" h="89534">
                  <a:moveTo>
                    <a:pt x="61963" y="39255"/>
                  </a:moveTo>
                  <a:lnTo>
                    <a:pt x="54152" y="0"/>
                  </a:lnTo>
                  <a:lnTo>
                    <a:pt x="16192" y="16129"/>
                  </a:lnTo>
                  <a:lnTo>
                    <a:pt x="0" y="26708"/>
                  </a:lnTo>
                  <a:lnTo>
                    <a:pt x="2438" y="36436"/>
                  </a:lnTo>
                  <a:lnTo>
                    <a:pt x="12192" y="43840"/>
                  </a:lnTo>
                  <a:lnTo>
                    <a:pt x="12369" y="44462"/>
                  </a:lnTo>
                  <a:lnTo>
                    <a:pt x="20116" y="49847"/>
                  </a:lnTo>
                  <a:lnTo>
                    <a:pt x="20320" y="49987"/>
                  </a:lnTo>
                  <a:lnTo>
                    <a:pt x="39077" y="26035"/>
                  </a:lnTo>
                  <a:lnTo>
                    <a:pt x="25679" y="53708"/>
                  </a:lnTo>
                  <a:lnTo>
                    <a:pt x="50406" y="61087"/>
                  </a:lnTo>
                  <a:lnTo>
                    <a:pt x="61607" y="57950"/>
                  </a:lnTo>
                  <a:lnTo>
                    <a:pt x="61963" y="39255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3453" y="905776"/>
              <a:ext cx="38049" cy="2809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73459" y="905776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3" y="0"/>
                  </a:moveTo>
                  <a:lnTo>
                    <a:pt x="12415" y="0"/>
                  </a:lnTo>
                  <a:lnTo>
                    <a:pt x="0" y="5103"/>
                  </a:lnTo>
                  <a:lnTo>
                    <a:pt x="16377" y="24439"/>
                  </a:lnTo>
                  <a:lnTo>
                    <a:pt x="27655" y="28092"/>
                  </a:lnTo>
                  <a:lnTo>
                    <a:pt x="34170" y="24268"/>
                  </a:lnTo>
                  <a:lnTo>
                    <a:pt x="36265" y="21170"/>
                  </a:lnTo>
                  <a:lnTo>
                    <a:pt x="18549" y="11811"/>
                  </a:lnTo>
                  <a:lnTo>
                    <a:pt x="37918" y="11811"/>
                  </a:lnTo>
                  <a:lnTo>
                    <a:pt x="37850" y="8835"/>
                  </a:lnTo>
                  <a:lnTo>
                    <a:pt x="34760" y="3535"/>
                  </a:lnTo>
                  <a:lnTo>
                    <a:pt x="29585" y="786"/>
                  </a:lnTo>
                  <a:lnTo>
                    <a:pt x="23133" y="0"/>
                  </a:lnTo>
                  <a:close/>
                </a:path>
                <a:path w="38100" h="28575">
                  <a:moveTo>
                    <a:pt x="37918" y="11811"/>
                  </a:moveTo>
                  <a:lnTo>
                    <a:pt x="18549" y="11811"/>
                  </a:lnTo>
                  <a:lnTo>
                    <a:pt x="38043" y="17272"/>
                  </a:lnTo>
                  <a:lnTo>
                    <a:pt x="37918" y="11811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6499" y="2319055"/>
            <a:ext cx="3775710" cy="3133725"/>
            <a:chOff x="76499" y="2319055"/>
            <a:chExt cx="3775710" cy="313372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2000" y="2812505"/>
              <a:ext cx="2639998" cy="263999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499" y="2319055"/>
              <a:ext cx="1435499" cy="137390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135299" y="3618389"/>
            <a:ext cx="434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Roboto-Medium"/>
                <a:cs typeface="Roboto-Medium"/>
              </a:rPr>
              <a:t>OU</a:t>
            </a:r>
            <a:endParaRPr sz="2400">
              <a:latin typeface="Roboto-Medium"/>
              <a:cs typeface="Roboto-Medium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6773299" y="199105"/>
            <a:ext cx="3110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75" dirty="0"/>
              <a:t>VIDÉ</a:t>
            </a:r>
            <a:r>
              <a:rPr sz="2400" spc="-215" dirty="0"/>
              <a:t>O</a:t>
            </a:r>
            <a:r>
              <a:rPr sz="2400" spc="-70" dirty="0"/>
              <a:t> </a:t>
            </a:r>
            <a:r>
              <a:rPr sz="2400" spc="-190" dirty="0"/>
              <a:t>DE</a:t>
            </a:r>
            <a:r>
              <a:rPr sz="2400" spc="-70" dirty="0"/>
              <a:t> </a:t>
            </a:r>
            <a:r>
              <a:rPr sz="2400" spc="-195" dirty="0"/>
              <a:t>PRÉSE</a:t>
            </a:r>
            <a:r>
              <a:rPr sz="2400" spc="-260" dirty="0"/>
              <a:t>N</a:t>
            </a:r>
            <a:r>
              <a:rPr sz="2400" spc="-395" dirty="0"/>
              <a:t>T</a:t>
            </a:r>
            <a:r>
              <a:rPr sz="2400" spc="-434" dirty="0"/>
              <a:t>A</a:t>
            </a:r>
            <a:r>
              <a:rPr sz="2400" spc="-210" dirty="0"/>
              <a:t>TION</a:t>
            </a:r>
            <a:endParaRPr sz="2400"/>
          </a:p>
        </p:txBody>
      </p: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75999" y="2364005"/>
            <a:ext cx="4166410" cy="441600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 rot="21240000">
            <a:off x="6981971" y="3369436"/>
            <a:ext cx="2116736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dirty="0">
                <a:solidFill>
                  <a:srgbClr val="ECECEC"/>
                </a:solidFill>
                <a:latin typeface="Roboto-Medium"/>
                <a:cs typeface="Roboto-Medium"/>
              </a:rPr>
              <a:t>CLIQUEZ</a:t>
            </a:r>
            <a:r>
              <a:rPr sz="3000" spc="-120" dirty="0">
                <a:solidFill>
                  <a:srgbClr val="ECECEC"/>
                </a:solidFill>
                <a:latin typeface="Roboto-Medium"/>
                <a:cs typeface="Roboto-Medium"/>
              </a:rPr>
              <a:t> </a:t>
            </a:r>
            <a:r>
              <a:rPr sz="4500" spc="-7" baseline="1851" dirty="0">
                <a:solidFill>
                  <a:srgbClr val="ECECEC"/>
                </a:solidFill>
                <a:latin typeface="Roboto-Medium"/>
                <a:cs typeface="Roboto-Medium"/>
              </a:rPr>
              <a:t>ICI</a:t>
            </a:r>
            <a:endParaRPr sz="4500" baseline="1851">
              <a:latin typeface="Roboto-Medium"/>
              <a:cs typeface="Roboto-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" name="object 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51997" y="228173"/>
            <a:ext cx="1435100" cy="541020"/>
            <a:chOff x="251997" y="228173"/>
            <a:chExt cx="1435100" cy="541020"/>
          </a:xfrm>
        </p:grpSpPr>
        <p:sp>
          <p:nvSpPr>
            <p:cNvPr id="14" name="object 14"/>
            <p:cNvSpPr/>
            <p:nvPr/>
          </p:nvSpPr>
          <p:spPr>
            <a:xfrm>
              <a:off x="251993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705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23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5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203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39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13" y="360337"/>
                  </a:lnTo>
                  <a:lnTo>
                    <a:pt x="516407" y="359460"/>
                  </a:lnTo>
                  <a:lnTo>
                    <a:pt x="528916" y="357327"/>
                  </a:lnTo>
                  <a:lnTo>
                    <a:pt x="540029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31"/>
                  </a:lnTo>
                  <a:lnTo>
                    <a:pt x="604088" y="229933"/>
                  </a:lnTo>
                  <a:close/>
                </a:path>
                <a:path w="1430655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34"/>
                  </a:lnTo>
                  <a:lnTo>
                    <a:pt x="898156" y="128447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43" y="99758"/>
                  </a:lnTo>
                  <a:lnTo>
                    <a:pt x="1026985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5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1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18" name="object 18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86274" y="2687954"/>
            <a:ext cx="1259588" cy="125986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86274" y="1242009"/>
            <a:ext cx="1259588" cy="125985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16370">
              <a:lnSpc>
                <a:spcPct val="100000"/>
              </a:lnSpc>
              <a:spcBef>
                <a:spcPts val="100"/>
              </a:spcBef>
            </a:pPr>
            <a:r>
              <a:rPr spc="-185" dirty="0"/>
              <a:t>PRÉSE</a:t>
            </a:r>
            <a:r>
              <a:rPr spc="-254" dirty="0"/>
              <a:t>N</a:t>
            </a:r>
            <a:r>
              <a:rPr spc="-375" dirty="0"/>
              <a:t>T</a:t>
            </a:r>
            <a:r>
              <a:rPr spc="-415" dirty="0"/>
              <a:t>A</a:t>
            </a:r>
            <a:r>
              <a:rPr spc="-185" dirty="0"/>
              <a:t>TIO</a:t>
            </a:r>
            <a:r>
              <a:rPr spc="-240" dirty="0"/>
              <a:t>N</a:t>
            </a:r>
            <a:r>
              <a:rPr spc="-65" dirty="0"/>
              <a:t> </a:t>
            </a:r>
            <a:r>
              <a:rPr spc="-320" dirty="0"/>
              <a:t>M</a:t>
            </a:r>
            <a:r>
              <a:rPr spc="-210" dirty="0"/>
              <a:t>ARKETING</a:t>
            </a:r>
          </a:p>
        </p:txBody>
      </p:sp>
      <p:sp>
        <p:nvSpPr>
          <p:cNvPr id="24" name="object 24"/>
          <p:cNvSpPr/>
          <p:nvPr/>
        </p:nvSpPr>
        <p:spPr>
          <a:xfrm>
            <a:off x="6230824" y="1242005"/>
            <a:ext cx="0" cy="1282065"/>
          </a:xfrm>
          <a:custGeom>
            <a:avLst/>
            <a:gdLst/>
            <a:ahLst/>
            <a:cxnLst/>
            <a:rect l="l" t="t" r="r" b="b"/>
            <a:pathLst>
              <a:path h="1282064">
                <a:moveTo>
                  <a:pt x="0" y="0"/>
                </a:moveTo>
                <a:lnTo>
                  <a:pt x="0" y="1281595"/>
                </a:lnTo>
              </a:path>
            </a:pathLst>
          </a:custGeom>
          <a:ln w="635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86274" y="4185475"/>
            <a:ext cx="1259588" cy="125985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6230824" y="4128005"/>
            <a:ext cx="0" cy="1282065"/>
          </a:xfrm>
          <a:custGeom>
            <a:avLst/>
            <a:gdLst/>
            <a:ahLst/>
            <a:cxnLst/>
            <a:rect l="l" t="t" r="r" b="b"/>
            <a:pathLst>
              <a:path h="1282064">
                <a:moveTo>
                  <a:pt x="0" y="0"/>
                </a:moveTo>
                <a:lnTo>
                  <a:pt x="0" y="1281595"/>
                </a:lnTo>
              </a:path>
            </a:pathLst>
          </a:custGeom>
          <a:ln w="635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686275" y="5670190"/>
            <a:ext cx="1259840" cy="1259840"/>
            <a:chOff x="4686275" y="5670190"/>
            <a:chExt cx="1259840" cy="1259840"/>
          </a:xfrm>
        </p:grpSpPr>
        <p:sp>
          <p:nvSpPr>
            <p:cNvPr id="28" name="object 28"/>
            <p:cNvSpPr/>
            <p:nvPr/>
          </p:nvSpPr>
          <p:spPr>
            <a:xfrm>
              <a:off x="4686275" y="5670190"/>
              <a:ext cx="1259840" cy="1259840"/>
            </a:xfrm>
            <a:custGeom>
              <a:avLst/>
              <a:gdLst/>
              <a:ahLst/>
              <a:cxnLst/>
              <a:rect l="l" t="t" r="r" b="b"/>
              <a:pathLst>
                <a:path w="1259839" h="1259840">
                  <a:moveTo>
                    <a:pt x="647863" y="0"/>
                  </a:moveTo>
                  <a:lnTo>
                    <a:pt x="602553" y="299"/>
                  </a:lnTo>
                  <a:lnTo>
                    <a:pt x="557763" y="3837"/>
                  </a:lnTo>
                  <a:lnTo>
                    <a:pt x="513641" y="10524"/>
                  </a:lnTo>
                  <a:lnTo>
                    <a:pt x="470335" y="20274"/>
                  </a:lnTo>
                  <a:lnTo>
                    <a:pt x="427993" y="32997"/>
                  </a:lnTo>
                  <a:lnTo>
                    <a:pt x="386764" y="48606"/>
                  </a:lnTo>
                  <a:lnTo>
                    <a:pt x="346795" y="67014"/>
                  </a:lnTo>
                  <a:lnTo>
                    <a:pt x="308235" y="88132"/>
                  </a:lnTo>
                  <a:lnTo>
                    <a:pt x="271232" y="111872"/>
                  </a:lnTo>
                  <a:lnTo>
                    <a:pt x="235933" y="138146"/>
                  </a:lnTo>
                  <a:lnTo>
                    <a:pt x="202488" y="166867"/>
                  </a:lnTo>
                  <a:lnTo>
                    <a:pt x="171043" y="197946"/>
                  </a:lnTo>
                  <a:lnTo>
                    <a:pt x="141748" y="231296"/>
                  </a:lnTo>
                  <a:lnTo>
                    <a:pt x="114750" y="266829"/>
                  </a:lnTo>
                  <a:lnTo>
                    <a:pt x="90198" y="304456"/>
                  </a:lnTo>
                  <a:lnTo>
                    <a:pt x="68239" y="344090"/>
                  </a:lnTo>
                  <a:lnTo>
                    <a:pt x="49022" y="385643"/>
                  </a:lnTo>
                  <a:lnTo>
                    <a:pt x="32695" y="429027"/>
                  </a:lnTo>
                  <a:lnTo>
                    <a:pt x="19406" y="474154"/>
                  </a:lnTo>
                  <a:lnTo>
                    <a:pt x="9465" y="520135"/>
                  </a:lnTo>
                  <a:lnTo>
                    <a:pt x="3025" y="566041"/>
                  </a:lnTo>
                  <a:lnTo>
                    <a:pt x="0" y="611722"/>
                  </a:lnTo>
                  <a:lnTo>
                    <a:pt x="299" y="657032"/>
                  </a:lnTo>
                  <a:lnTo>
                    <a:pt x="3837" y="701821"/>
                  </a:lnTo>
                  <a:lnTo>
                    <a:pt x="10524" y="745943"/>
                  </a:lnTo>
                  <a:lnTo>
                    <a:pt x="20274" y="789248"/>
                  </a:lnTo>
                  <a:lnTo>
                    <a:pt x="32997" y="831589"/>
                  </a:lnTo>
                  <a:lnTo>
                    <a:pt x="48606" y="872818"/>
                  </a:lnTo>
                  <a:lnTo>
                    <a:pt x="67014" y="912786"/>
                  </a:lnTo>
                  <a:lnTo>
                    <a:pt x="88132" y="951346"/>
                  </a:lnTo>
                  <a:lnTo>
                    <a:pt x="111872" y="988349"/>
                  </a:lnTo>
                  <a:lnTo>
                    <a:pt x="138146" y="1023647"/>
                  </a:lnTo>
                  <a:lnTo>
                    <a:pt x="166867" y="1057092"/>
                  </a:lnTo>
                  <a:lnTo>
                    <a:pt x="197946" y="1088537"/>
                  </a:lnTo>
                  <a:lnTo>
                    <a:pt x="231296" y="1117832"/>
                  </a:lnTo>
                  <a:lnTo>
                    <a:pt x="266829" y="1144830"/>
                  </a:lnTo>
                  <a:lnTo>
                    <a:pt x="304456" y="1169383"/>
                  </a:lnTo>
                  <a:lnTo>
                    <a:pt x="344090" y="1191343"/>
                  </a:lnTo>
                  <a:lnTo>
                    <a:pt x="385643" y="1210561"/>
                  </a:lnTo>
                  <a:lnTo>
                    <a:pt x="429027" y="1226889"/>
                  </a:lnTo>
                  <a:lnTo>
                    <a:pt x="474154" y="1240180"/>
                  </a:lnTo>
                  <a:lnTo>
                    <a:pt x="520134" y="1250121"/>
                  </a:lnTo>
                  <a:lnTo>
                    <a:pt x="566038" y="1256561"/>
                  </a:lnTo>
                  <a:lnTo>
                    <a:pt x="611718" y="1259586"/>
                  </a:lnTo>
                  <a:lnTo>
                    <a:pt x="657027" y="1259287"/>
                  </a:lnTo>
                  <a:lnTo>
                    <a:pt x="701816" y="1255749"/>
                  </a:lnTo>
                  <a:lnTo>
                    <a:pt x="745937" y="1249061"/>
                  </a:lnTo>
                  <a:lnTo>
                    <a:pt x="789242" y="1239312"/>
                  </a:lnTo>
                  <a:lnTo>
                    <a:pt x="831584" y="1226589"/>
                  </a:lnTo>
                  <a:lnTo>
                    <a:pt x="872812" y="1210979"/>
                  </a:lnTo>
                  <a:lnTo>
                    <a:pt x="912781" y="1192572"/>
                  </a:lnTo>
                  <a:lnTo>
                    <a:pt x="951341" y="1171454"/>
                  </a:lnTo>
                  <a:lnTo>
                    <a:pt x="988345" y="1147714"/>
                  </a:lnTo>
                  <a:lnTo>
                    <a:pt x="1023643" y="1121440"/>
                  </a:lnTo>
                  <a:lnTo>
                    <a:pt x="1057089" y="1092719"/>
                  </a:lnTo>
                  <a:lnTo>
                    <a:pt x="1088534" y="1061640"/>
                  </a:lnTo>
                  <a:lnTo>
                    <a:pt x="1117830" y="1028290"/>
                  </a:lnTo>
                  <a:lnTo>
                    <a:pt x="1144829" y="992757"/>
                  </a:lnTo>
                  <a:lnTo>
                    <a:pt x="1169382" y="955130"/>
                  </a:lnTo>
                  <a:lnTo>
                    <a:pt x="1191342" y="915496"/>
                  </a:lnTo>
                  <a:lnTo>
                    <a:pt x="1210561" y="873943"/>
                  </a:lnTo>
                  <a:lnTo>
                    <a:pt x="1226889" y="830559"/>
                  </a:lnTo>
                  <a:lnTo>
                    <a:pt x="1240180" y="785431"/>
                  </a:lnTo>
                  <a:lnTo>
                    <a:pt x="1250121" y="739451"/>
                  </a:lnTo>
                  <a:lnTo>
                    <a:pt x="1256561" y="693545"/>
                  </a:lnTo>
                  <a:lnTo>
                    <a:pt x="1259586" y="647864"/>
                  </a:lnTo>
                  <a:lnTo>
                    <a:pt x="1259287" y="602554"/>
                  </a:lnTo>
                  <a:lnTo>
                    <a:pt x="1255749" y="557765"/>
                  </a:lnTo>
                  <a:lnTo>
                    <a:pt x="1249061" y="513643"/>
                  </a:lnTo>
                  <a:lnTo>
                    <a:pt x="1239312" y="470338"/>
                  </a:lnTo>
                  <a:lnTo>
                    <a:pt x="1226589" y="427997"/>
                  </a:lnTo>
                  <a:lnTo>
                    <a:pt x="1210979" y="386768"/>
                  </a:lnTo>
                  <a:lnTo>
                    <a:pt x="1192572" y="346800"/>
                  </a:lnTo>
                  <a:lnTo>
                    <a:pt x="1171454" y="308240"/>
                  </a:lnTo>
                  <a:lnTo>
                    <a:pt x="1147714" y="271237"/>
                  </a:lnTo>
                  <a:lnTo>
                    <a:pt x="1121440" y="235939"/>
                  </a:lnTo>
                  <a:lnTo>
                    <a:pt x="1092719" y="202493"/>
                  </a:lnTo>
                  <a:lnTo>
                    <a:pt x="1061640" y="171049"/>
                  </a:lnTo>
                  <a:lnTo>
                    <a:pt x="1028290" y="141754"/>
                  </a:lnTo>
                  <a:lnTo>
                    <a:pt x="992757" y="114756"/>
                  </a:lnTo>
                  <a:lnTo>
                    <a:pt x="955130" y="90203"/>
                  </a:lnTo>
                  <a:lnTo>
                    <a:pt x="915496" y="68243"/>
                  </a:lnTo>
                  <a:lnTo>
                    <a:pt x="873943" y="49025"/>
                  </a:lnTo>
                  <a:lnTo>
                    <a:pt x="830559" y="32696"/>
                  </a:lnTo>
                  <a:lnTo>
                    <a:pt x="785431" y="19406"/>
                  </a:lnTo>
                  <a:lnTo>
                    <a:pt x="739450" y="9465"/>
                  </a:lnTo>
                  <a:lnTo>
                    <a:pt x="693545" y="3025"/>
                  </a:lnTo>
                  <a:lnTo>
                    <a:pt x="647863" y="0"/>
                  </a:lnTo>
                  <a:close/>
                </a:path>
              </a:pathLst>
            </a:custGeom>
            <a:solidFill>
              <a:srgbClr val="BC1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11064" y="6114097"/>
              <a:ext cx="427990" cy="75565"/>
            </a:xfrm>
            <a:custGeom>
              <a:avLst/>
              <a:gdLst/>
              <a:ahLst/>
              <a:cxnLst/>
              <a:rect l="l" t="t" r="r" b="b"/>
              <a:pathLst>
                <a:path w="427989" h="75564">
                  <a:moveTo>
                    <a:pt x="189128" y="0"/>
                  </a:moveTo>
                  <a:lnTo>
                    <a:pt x="0" y="0"/>
                  </a:lnTo>
                  <a:lnTo>
                    <a:pt x="0" y="75476"/>
                  </a:lnTo>
                  <a:lnTo>
                    <a:pt x="189128" y="75476"/>
                  </a:lnTo>
                  <a:lnTo>
                    <a:pt x="189128" y="0"/>
                  </a:lnTo>
                  <a:close/>
                </a:path>
                <a:path w="427989" h="75564">
                  <a:moveTo>
                    <a:pt x="427710" y="0"/>
                  </a:moveTo>
                  <a:lnTo>
                    <a:pt x="238582" y="0"/>
                  </a:lnTo>
                  <a:lnTo>
                    <a:pt x="238582" y="75476"/>
                  </a:lnTo>
                  <a:lnTo>
                    <a:pt x="427710" y="75476"/>
                  </a:lnTo>
                  <a:lnTo>
                    <a:pt x="427710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49651" y="6212187"/>
              <a:ext cx="161277" cy="2420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38908" y="6212188"/>
              <a:ext cx="161289" cy="21564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886236" y="5953899"/>
              <a:ext cx="961390" cy="727075"/>
            </a:xfrm>
            <a:custGeom>
              <a:avLst/>
              <a:gdLst/>
              <a:ahLst/>
              <a:cxnLst/>
              <a:rect l="l" t="t" r="r" b="b"/>
              <a:pathLst>
                <a:path w="961389" h="727075">
                  <a:moveTo>
                    <a:pt x="187401" y="363537"/>
                  </a:moveTo>
                  <a:lnTo>
                    <a:pt x="0" y="347522"/>
                  </a:lnTo>
                  <a:lnTo>
                    <a:pt x="0" y="676351"/>
                  </a:lnTo>
                  <a:lnTo>
                    <a:pt x="187401" y="660336"/>
                  </a:lnTo>
                  <a:lnTo>
                    <a:pt x="187401" y="363537"/>
                  </a:lnTo>
                  <a:close/>
                </a:path>
                <a:path w="961389" h="727075">
                  <a:moveTo>
                    <a:pt x="784771" y="43002"/>
                  </a:moveTo>
                  <a:lnTo>
                    <a:pt x="782447" y="31508"/>
                  </a:lnTo>
                  <a:lnTo>
                    <a:pt x="781126" y="28854"/>
                  </a:lnTo>
                  <a:lnTo>
                    <a:pt x="777252" y="21031"/>
                  </a:lnTo>
                  <a:lnTo>
                    <a:pt x="769531" y="12255"/>
                  </a:lnTo>
                  <a:lnTo>
                    <a:pt x="759777" y="5740"/>
                  </a:lnTo>
                  <a:lnTo>
                    <a:pt x="756907" y="4724"/>
                  </a:lnTo>
                  <a:lnTo>
                    <a:pt x="756907" y="49517"/>
                  </a:lnTo>
                  <a:lnTo>
                    <a:pt x="753808" y="57619"/>
                  </a:lnTo>
                  <a:lnTo>
                    <a:pt x="715035" y="92608"/>
                  </a:lnTo>
                  <a:lnTo>
                    <a:pt x="675144" y="102552"/>
                  </a:lnTo>
                  <a:lnTo>
                    <a:pt x="655218" y="102946"/>
                  </a:lnTo>
                  <a:lnTo>
                    <a:pt x="663181" y="84594"/>
                  </a:lnTo>
                  <a:lnTo>
                    <a:pt x="672820" y="69265"/>
                  </a:lnTo>
                  <a:lnTo>
                    <a:pt x="674268" y="66954"/>
                  </a:lnTo>
                  <a:lnTo>
                    <a:pt x="701852" y="39408"/>
                  </a:lnTo>
                  <a:lnTo>
                    <a:pt x="734517" y="28854"/>
                  </a:lnTo>
                  <a:lnTo>
                    <a:pt x="743178" y="29057"/>
                  </a:lnTo>
                  <a:lnTo>
                    <a:pt x="749846" y="31991"/>
                  </a:lnTo>
                  <a:lnTo>
                    <a:pt x="756729" y="42240"/>
                  </a:lnTo>
                  <a:lnTo>
                    <a:pt x="756907" y="49517"/>
                  </a:lnTo>
                  <a:lnTo>
                    <a:pt x="756907" y="4724"/>
                  </a:lnTo>
                  <a:lnTo>
                    <a:pt x="748245" y="1612"/>
                  </a:lnTo>
                  <a:lnTo>
                    <a:pt x="735177" y="0"/>
                  </a:lnTo>
                  <a:lnTo>
                    <a:pt x="722706" y="787"/>
                  </a:lnTo>
                  <a:lnTo>
                    <a:pt x="685774" y="15443"/>
                  </a:lnTo>
                  <a:lnTo>
                    <a:pt x="648627" y="53213"/>
                  </a:lnTo>
                  <a:lnTo>
                    <a:pt x="638683" y="69265"/>
                  </a:lnTo>
                  <a:lnTo>
                    <a:pt x="628738" y="53213"/>
                  </a:lnTo>
                  <a:lnTo>
                    <a:pt x="622147" y="44767"/>
                  </a:lnTo>
                  <a:lnTo>
                    <a:pt x="622147" y="102946"/>
                  </a:lnTo>
                  <a:lnTo>
                    <a:pt x="602208" y="102552"/>
                  </a:lnTo>
                  <a:lnTo>
                    <a:pt x="562317" y="92608"/>
                  </a:lnTo>
                  <a:lnTo>
                    <a:pt x="527126" y="64884"/>
                  </a:lnTo>
                  <a:lnTo>
                    <a:pt x="520446" y="49517"/>
                  </a:lnTo>
                  <a:lnTo>
                    <a:pt x="520636" y="42240"/>
                  </a:lnTo>
                  <a:lnTo>
                    <a:pt x="527519" y="31991"/>
                  </a:lnTo>
                  <a:lnTo>
                    <a:pt x="534187" y="29057"/>
                  </a:lnTo>
                  <a:lnTo>
                    <a:pt x="543179" y="28841"/>
                  </a:lnTo>
                  <a:lnTo>
                    <a:pt x="543814" y="28841"/>
                  </a:lnTo>
                  <a:lnTo>
                    <a:pt x="589876" y="51435"/>
                  </a:lnTo>
                  <a:lnTo>
                    <a:pt x="614172" y="84594"/>
                  </a:lnTo>
                  <a:lnTo>
                    <a:pt x="622147" y="102946"/>
                  </a:lnTo>
                  <a:lnTo>
                    <a:pt x="622147" y="44767"/>
                  </a:lnTo>
                  <a:lnTo>
                    <a:pt x="591591" y="15443"/>
                  </a:lnTo>
                  <a:lnTo>
                    <a:pt x="554659" y="787"/>
                  </a:lnTo>
                  <a:lnTo>
                    <a:pt x="542188" y="0"/>
                  </a:lnTo>
                  <a:lnTo>
                    <a:pt x="529120" y="1612"/>
                  </a:lnTo>
                  <a:lnTo>
                    <a:pt x="494919" y="31508"/>
                  </a:lnTo>
                  <a:lnTo>
                    <a:pt x="492582" y="43002"/>
                  </a:lnTo>
                  <a:lnTo>
                    <a:pt x="493141" y="55245"/>
                  </a:lnTo>
                  <a:lnTo>
                    <a:pt x="509549" y="89763"/>
                  </a:lnTo>
                  <a:lnTo>
                    <a:pt x="548068" y="117894"/>
                  </a:lnTo>
                  <a:lnTo>
                    <a:pt x="591832" y="130352"/>
                  </a:lnTo>
                  <a:lnTo>
                    <a:pt x="614756" y="132029"/>
                  </a:lnTo>
                  <a:lnTo>
                    <a:pt x="662609" y="132029"/>
                  </a:lnTo>
                  <a:lnTo>
                    <a:pt x="708152" y="125514"/>
                  </a:lnTo>
                  <a:lnTo>
                    <a:pt x="747737" y="107797"/>
                  </a:lnTo>
                  <a:lnTo>
                    <a:pt x="753973" y="102946"/>
                  </a:lnTo>
                  <a:lnTo>
                    <a:pt x="758571" y="99377"/>
                  </a:lnTo>
                  <a:lnTo>
                    <a:pt x="767816" y="89763"/>
                  </a:lnTo>
                  <a:lnTo>
                    <a:pt x="775284" y="79209"/>
                  </a:lnTo>
                  <a:lnTo>
                    <a:pt x="780757" y="67945"/>
                  </a:lnTo>
                  <a:lnTo>
                    <a:pt x="784225" y="55245"/>
                  </a:lnTo>
                  <a:lnTo>
                    <a:pt x="784771" y="43002"/>
                  </a:lnTo>
                  <a:close/>
                </a:path>
                <a:path w="961389" h="727075">
                  <a:moveTo>
                    <a:pt x="961237" y="462140"/>
                  </a:moveTo>
                  <a:lnTo>
                    <a:pt x="961097" y="454367"/>
                  </a:lnTo>
                  <a:lnTo>
                    <a:pt x="957656" y="447713"/>
                  </a:lnTo>
                  <a:lnTo>
                    <a:pt x="952258" y="443801"/>
                  </a:lnTo>
                  <a:lnTo>
                    <a:pt x="946391" y="442442"/>
                  </a:lnTo>
                  <a:lnTo>
                    <a:pt x="940422" y="443280"/>
                  </a:lnTo>
                  <a:lnTo>
                    <a:pt x="934681" y="445935"/>
                  </a:lnTo>
                  <a:lnTo>
                    <a:pt x="940536" y="437007"/>
                  </a:lnTo>
                  <a:lnTo>
                    <a:pt x="942467" y="429653"/>
                  </a:lnTo>
                  <a:lnTo>
                    <a:pt x="941628" y="423811"/>
                  </a:lnTo>
                  <a:lnTo>
                    <a:pt x="939190" y="419404"/>
                  </a:lnTo>
                  <a:lnTo>
                    <a:pt x="935367" y="414413"/>
                  </a:lnTo>
                  <a:lnTo>
                    <a:pt x="928979" y="413321"/>
                  </a:lnTo>
                  <a:lnTo>
                    <a:pt x="920534" y="413321"/>
                  </a:lnTo>
                  <a:lnTo>
                    <a:pt x="915276" y="414235"/>
                  </a:lnTo>
                  <a:lnTo>
                    <a:pt x="908850" y="418261"/>
                  </a:lnTo>
                  <a:lnTo>
                    <a:pt x="875385" y="440309"/>
                  </a:lnTo>
                  <a:lnTo>
                    <a:pt x="754202" y="522236"/>
                  </a:lnTo>
                  <a:lnTo>
                    <a:pt x="752030" y="522909"/>
                  </a:lnTo>
                  <a:lnTo>
                    <a:pt x="748601" y="522833"/>
                  </a:lnTo>
                  <a:lnTo>
                    <a:pt x="731685" y="520979"/>
                  </a:lnTo>
                  <a:lnTo>
                    <a:pt x="732218" y="527037"/>
                  </a:lnTo>
                  <a:lnTo>
                    <a:pt x="702970" y="569556"/>
                  </a:lnTo>
                  <a:lnTo>
                    <a:pt x="669010" y="576059"/>
                  </a:lnTo>
                  <a:lnTo>
                    <a:pt x="661885" y="576059"/>
                  </a:lnTo>
                  <a:lnTo>
                    <a:pt x="607796" y="572820"/>
                  </a:lnTo>
                  <a:lnTo>
                    <a:pt x="548932" y="565632"/>
                  </a:lnTo>
                  <a:lnTo>
                    <a:pt x="500684" y="558266"/>
                  </a:lnTo>
                  <a:lnTo>
                    <a:pt x="468439" y="547649"/>
                  </a:lnTo>
                  <a:lnTo>
                    <a:pt x="470471" y="536270"/>
                  </a:lnTo>
                  <a:lnTo>
                    <a:pt x="475145" y="532511"/>
                  </a:lnTo>
                  <a:lnTo>
                    <a:pt x="482371" y="532688"/>
                  </a:lnTo>
                  <a:lnTo>
                    <a:pt x="502539" y="536105"/>
                  </a:lnTo>
                  <a:lnTo>
                    <a:pt x="550087" y="543394"/>
                  </a:lnTo>
                  <a:lnTo>
                    <a:pt x="608584" y="550659"/>
                  </a:lnTo>
                  <a:lnTo>
                    <a:pt x="661543" y="553948"/>
                  </a:lnTo>
                  <a:lnTo>
                    <a:pt x="667931" y="553948"/>
                  </a:lnTo>
                  <a:lnTo>
                    <a:pt x="708812" y="533107"/>
                  </a:lnTo>
                  <a:lnTo>
                    <a:pt x="709790" y="525106"/>
                  </a:lnTo>
                  <a:lnTo>
                    <a:pt x="708736" y="517626"/>
                  </a:lnTo>
                  <a:lnTo>
                    <a:pt x="666724" y="498729"/>
                  </a:lnTo>
                  <a:lnTo>
                    <a:pt x="599135" y="495630"/>
                  </a:lnTo>
                  <a:lnTo>
                    <a:pt x="583704" y="494944"/>
                  </a:lnTo>
                  <a:lnTo>
                    <a:pt x="540410" y="486410"/>
                  </a:lnTo>
                  <a:lnTo>
                    <a:pt x="504469" y="461822"/>
                  </a:lnTo>
                  <a:lnTo>
                    <a:pt x="467537" y="430568"/>
                  </a:lnTo>
                  <a:lnTo>
                    <a:pt x="449021" y="415836"/>
                  </a:lnTo>
                  <a:lnTo>
                    <a:pt x="409575" y="391007"/>
                  </a:lnTo>
                  <a:lnTo>
                    <a:pt x="370408" y="380453"/>
                  </a:lnTo>
                  <a:lnTo>
                    <a:pt x="356971" y="379844"/>
                  </a:lnTo>
                  <a:lnTo>
                    <a:pt x="316547" y="384606"/>
                  </a:lnTo>
                  <a:lnTo>
                    <a:pt x="279717" y="395833"/>
                  </a:lnTo>
                  <a:lnTo>
                    <a:pt x="249936" y="408990"/>
                  </a:lnTo>
                  <a:lnTo>
                    <a:pt x="230657" y="419481"/>
                  </a:lnTo>
                  <a:lnTo>
                    <a:pt x="230047" y="465886"/>
                  </a:lnTo>
                  <a:lnTo>
                    <a:pt x="230047" y="613524"/>
                  </a:lnTo>
                  <a:lnTo>
                    <a:pt x="265023" y="608926"/>
                  </a:lnTo>
                  <a:lnTo>
                    <a:pt x="281444" y="607072"/>
                  </a:lnTo>
                  <a:lnTo>
                    <a:pt x="333489" y="616470"/>
                  </a:lnTo>
                  <a:lnTo>
                    <a:pt x="404469" y="647319"/>
                  </a:lnTo>
                  <a:lnTo>
                    <a:pt x="440321" y="664997"/>
                  </a:lnTo>
                  <a:lnTo>
                    <a:pt x="475805" y="683260"/>
                  </a:lnTo>
                  <a:lnTo>
                    <a:pt x="537895" y="716597"/>
                  </a:lnTo>
                  <a:lnTo>
                    <a:pt x="547535" y="721118"/>
                  </a:lnTo>
                  <a:lnTo>
                    <a:pt x="557517" y="724357"/>
                  </a:lnTo>
                  <a:lnTo>
                    <a:pt x="567728" y="726300"/>
                  </a:lnTo>
                  <a:lnTo>
                    <a:pt x="578053" y="726948"/>
                  </a:lnTo>
                  <a:lnTo>
                    <a:pt x="588302" y="726300"/>
                  </a:lnTo>
                  <a:lnTo>
                    <a:pt x="598436" y="724395"/>
                  </a:lnTo>
                  <a:lnTo>
                    <a:pt x="608342" y="721207"/>
                  </a:lnTo>
                  <a:lnTo>
                    <a:pt x="617905" y="716762"/>
                  </a:lnTo>
                  <a:lnTo>
                    <a:pt x="852424" y="589191"/>
                  </a:lnTo>
                  <a:lnTo>
                    <a:pt x="856361" y="587286"/>
                  </a:lnTo>
                  <a:lnTo>
                    <a:pt x="859790" y="584619"/>
                  </a:lnTo>
                  <a:lnTo>
                    <a:pt x="868108" y="574865"/>
                  </a:lnTo>
                  <a:lnTo>
                    <a:pt x="909154" y="530326"/>
                  </a:lnTo>
                  <a:lnTo>
                    <a:pt x="926553" y="511136"/>
                  </a:lnTo>
                  <a:lnTo>
                    <a:pt x="942606" y="492594"/>
                  </a:lnTo>
                  <a:lnTo>
                    <a:pt x="955649" y="476072"/>
                  </a:lnTo>
                  <a:lnTo>
                    <a:pt x="959104" y="469798"/>
                  </a:lnTo>
                  <a:lnTo>
                    <a:pt x="961237" y="46214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491300" y="4427880"/>
            <a:ext cx="3257550" cy="2320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20"/>
              </a:lnSpc>
              <a:spcBef>
                <a:spcPts val="100"/>
              </a:spcBef>
            </a:pPr>
            <a:r>
              <a:rPr sz="2200" spc="-15" dirty="0">
                <a:latin typeface="Roboto Condensed"/>
                <a:cs typeface="Roboto Condensed"/>
              </a:rPr>
              <a:t>E</a:t>
            </a:r>
            <a:r>
              <a:rPr sz="2200" spc="-40" dirty="0">
                <a:latin typeface="Roboto Condensed"/>
                <a:cs typeface="Roboto Condensed"/>
              </a:rPr>
              <a:t>x</a:t>
            </a:r>
            <a:r>
              <a:rPr sz="2200" spc="-15" dirty="0">
                <a:latin typeface="Roboto Condensed"/>
                <a:cs typeface="Roboto Condensed"/>
              </a:rPr>
              <a:t>emple</a:t>
            </a:r>
            <a:r>
              <a:rPr sz="2200" spc="-20" dirty="0">
                <a:latin typeface="Roboto Condensed"/>
                <a:cs typeface="Roboto Condensed"/>
              </a:rPr>
              <a:t> </a:t>
            </a:r>
            <a:r>
              <a:rPr sz="2200" spc="-25" dirty="0">
                <a:latin typeface="Roboto Condensed"/>
                <a:cs typeface="Roboto Condensed"/>
              </a:rPr>
              <a:t>d</a:t>
            </a:r>
            <a:r>
              <a:rPr sz="2200" spc="-20" dirty="0">
                <a:latin typeface="Roboto Condensed"/>
                <a:cs typeface="Roboto Condensed"/>
              </a:rPr>
              <a:t>e</a:t>
            </a:r>
            <a:r>
              <a:rPr sz="2200" spc="-30" dirty="0">
                <a:latin typeface="Roboto Condensed"/>
                <a:cs typeface="Roboto Condensed"/>
              </a:rPr>
              <a:t> </a:t>
            </a:r>
            <a:r>
              <a:rPr sz="2200" b="1" spc="-114" dirty="0">
                <a:latin typeface="Roboto"/>
                <a:cs typeface="Roboto"/>
              </a:rPr>
              <a:t>r</a:t>
            </a:r>
            <a:r>
              <a:rPr sz="2200" b="1" spc="-185" dirty="0">
                <a:latin typeface="Roboto"/>
                <a:cs typeface="Roboto"/>
              </a:rPr>
              <a:t>a</a:t>
            </a:r>
            <a:r>
              <a:rPr sz="2200" b="1" spc="-145" dirty="0">
                <a:latin typeface="Roboto"/>
                <a:cs typeface="Roboto"/>
              </a:rPr>
              <a:t>v</a:t>
            </a:r>
            <a:r>
              <a:rPr sz="2200" b="1" spc="-175" dirty="0">
                <a:latin typeface="Roboto"/>
                <a:cs typeface="Roboto"/>
              </a:rPr>
              <a:t>ageu</a:t>
            </a:r>
            <a:r>
              <a:rPr sz="2200" b="1" spc="-110" dirty="0">
                <a:latin typeface="Roboto"/>
                <a:cs typeface="Roboto"/>
              </a:rPr>
              <a:t>r</a:t>
            </a:r>
            <a:r>
              <a:rPr sz="2200" b="1" spc="-65" dirty="0">
                <a:latin typeface="Roboto"/>
                <a:cs typeface="Roboto"/>
              </a:rPr>
              <a:t> </a:t>
            </a:r>
            <a:r>
              <a:rPr sz="2200" b="1" spc="-120" dirty="0">
                <a:latin typeface="Roboto"/>
                <a:cs typeface="Roboto"/>
              </a:rPr>
              <a:t>ciblé</a:t>
            </a:r>
            <a:endParaRPr sz="2200">
              <a:latin typeface="Roboto"/>
              <a:cs typeface="Roboto"/>
            </a:endParaRPr>
          </a:p>
          <a:p>
            <a:pPr marL="12700">
              <a:lnSpc>
                <a:spcPts val="2520"/>
              </a:lnSpc>
            </a:pPr>
            <a:r>
              <a:rPr sz="2200" spc="-10" dirty="0">
                <a:latin typeface="Roboto Condensed"/>
                <a:cs typeface="Roboto Condensed"/>
              </a:rPr>
              <a:t>par</a:t>
            </a:r>
            <a:r>
              <a:rPr sz="2200" spc="-40" dirty="0">
                <a:latin typeface="Roboto Condensed"/>
                <a:cs typeface="Roboto Condensed"/>
              </a:rPr>
              <a:t> </a:t>
            </a:r>
            <a:r>
              <a:rPr sz="2200" spc="-10" dirty="0">
                <a:latin typeface="Roboto Condensed"/>
                <a:cs typeface="Roboto Condensed"/>
              </a:rPr>
              <a:t>l’auxiliaire</a:t>
            </a:r>
            <a:endParaRPr sz="2200">
              <a:latin typeface="Roboto Condensed"/>
              <a:cs typeface="Roboto Condensed"/>
            </a:endParaRPr>
          </a:p>
          <a:p>
            <a:pPr>
              <a:lnSpc>
                <a:spcPct val="100000"/>
              </a:lnSpc>
            </a:pPr>
            <a:endParaRPr sz="2600">
              <a:latin typeface="Roboto Condensed"/>
              <a:cs typeface="Roboto Condensed"/>
            </a:endParaRPr>
          </a:p>
          <a:p>
            <a:pPr marL="12700">
              <a:lnSpc>
                <a:spcPts val="2520"/>
              </a:lnSpc>
              <a:spcBef>
                <a:spcPts val="2160"/>
              </a:spcBef>
            </a:pPr>
            <a:r>
              <a:rPr sz="2200" b="1" spc="-155" dirty="0">
                <a:latin typeface="Roboto"/>
                <a:cs typeface="Roboto"/>
              </a:rPr>
              <a:t>U</a:t>
            </a:r>
            <a:r>
              <a:rPr sz="2200" b="1" spc="-130" dirty="0">
                <a:latin typeface="Roboto"/>
                <a:cs typeface="Roboto"/>
              </a:rPr>
              <a:t>n</a:t>
            </a:r>
            <a:r>
              <a:rPr sz="2200" b="1" spc="-65" dirty="0">
                <a:latin typeface="Roboto"/>
                <a:cs typeface="Roboto"/>
              </a:rPr>
              <a:t> </a:t>
            </a:r>
            <a:r>
              <a:rPr sz="2200" b="1" spc="-160" dirty="0">
                <a:latin typeface="Roboto"/>
                <a:cs typeface="Roboto"/>
              </a:rPr>
              <a:t>cadeau</a:t>
            </a:r>
            <a:r>
              <a:rPr sz="2200" b="1" spc="-65" dirty="0">
                <a:latin typeface="Roboto"/>
                <a:cs typeface="Roboto"/>
              </a:rPr>
              <a:t> </a:t>
            </a:r>
            <a:r>
              <a:rPr sz="2200" spc="-5" dirty="0">
                <a:latin typeface="Roboto Condensed"/>
                <a:cs typeface="Roboto Condensed"/>
              </a:rPr>
              <a:t>en</a:t>
            </a:r>
            <a:r>
              <a:rPr sz="2200" spc="-20" dirty="0">
                <a:latin typeface="Roboto Condensed"/>
                <a:cs typeface="Roboto Condensed"/>
              </a:rPr>
              <a:t> </a:t>
            </a:r>
            <a:r>
              <a:rPr sz="2200" spc="-5" dirty="0">
                <a:latin typeface="Roboto Condensed"/>
                <a:cs typeface="Roboto Condensed"/>
              </a:rPr>
              <a:t>rappo</a:t>
            </a:r>
            <a:r>
              <a:rPr sz="2200" spc="10" dirty="0">
                <a:latin typeface="Roboto Condensed"/>
                <a:cs typeface="Roboto Condensed"/>
              </a:rPr>
              <a:t>r</a:t>
            </a:r>
            <a:r>
              <a:rPr sz="2200" spc="5" dirty="0">
                <a:latin typeface="Roboto Condensed"/>
                <a:cs typeface="Roboto Condensed"/>
              </a:rPr>
              <a:t>t</a:t>
            </a:r>
            <a:r>
              <a:rPr sz="2200" spc="-20" dirty="0">
                <a:latin typeface="Roboto Condensed"/>
                <a:cs typeface="Roboto Condensed"/>
              </a:rPr>
              <a:t> </a:t>
            </a:r>
            <a:r>
              <a:rPr sz="2200" spc="-35" dirty="0">
                <a:latin typeface="Roboto Condensed"/>
                <a:cs typeface="Roboto Condensed"/>
              </a:rPr>
              <a:t>a</a:t>
            </a:r>
            <a:r>
              <a:rPr sz="2200" spc="10" dirty="0">
                <a:latin typeface="Roboto Condensed"/>
                <a:cs typeface="Roboto Condensed"/>
              </a:rPr>
              <a:t>v</a:t>
            </a:r>
            <a:r>
              <a:rPr sz="2200" spc="-25" dirty="0">
                <a:latin typeface="Roboto Condensed"/>
                <a:cs typeface="Roboto Condensed"/>
              </a:rPr>
              <a:t>ec</a:t>
            </a:r>
            <a:endParaRPr sz="2200">
              <a:latin typeface="Roboto Condensed"/>
              <a:cs typeface="Roboto Condensed"/>
            </a:endParaRPr>
          </a:p>
          <a:p>
            <a:pPr marL="12700" marR="5080">
              <a:lnSpc>
                <a:spcPts val="2400"/>
              </a:lnSpc>
              <a:spcBef>
                <a:spcPts val="160"/>
              </a:spcBef>
            </a:pPr>
            <a:r>
              <a:rPr sz="2200" spc="-15" dirty="0">
                <a:latin typeface="Roboto Condensed"/>
                <a:cs typeface="Roboto Condensed"/>
              </a:rPr>
              <a:t>la</a:t>
            </a:r>
            <a:r>
              <a:rPr sz="2200" spc="-35" dirty="0">
                <a:latin typeface="Roboto Condensed"/>
                <a:cs typeface="Roboto Condensed"/>
              </a:rPr>
              <a:t> </a:t>
            </a:r>
            <a:r>
              <a:rPr sz="2200" spc="-15" dirty="0">
                <a:latin typeface="Roboto Condensed"/>
                <a:cs typeface="Roboto Condensed"/>
              </a:rPr>
              <a:t>problématique</a:t>
            </a:r>
            <a:r>
              <a:rPr sz="2200" spc="-35" dirty="0">
                <a:latin typeface="Roboto Condensed"/>
                <a:cs typeface="Roboto Condensed"/>
              </a:rPr>
              <a:t> </a:t>
            </a:r>
            <a:r>
              <a:rPr sz="2200" dirty="0">
                <a:latin typeface="Roboto Condensed"/>
                <a:cs typeface="Roboto Condensed"/>
              </a:rPr>
              <a:t>du</a:t>
            </a:r>
            <a:r>
              <a:rPr sz="2200" spc="-35" dirty="0">
                <a:latin typeface="Roboto Condensed"/>
                <a:cs typeface="Roboto Condensed"/>
              </a:rPr>
              <a:t> </a:t>
            </a:r>
            <a:r>
              <a:rPr sz="2200" spc="-5" dirty="0">
                <a:latin typeface="Roboto Condensed"/>
                <a:cs typeface="Roboto Condensed"/>
              </a:rPr>
              <a:t>client</a:t>
            </a:r>
            <a:r>
              <a:rPr sz="2200" spc="-30" dirty="0">
                <a:latin typeface="Roboto Condensed"/>
                <a:cs typeface="Roboto Condensed"/>
              </a:rPr>
              <a:t> </a:t>
            </a:r>
            <a:r>
              <a:rPr sz="2200" spc="-20" dirty="0">
                <a:latin typeface="Roboto Condensed"/>
                <a:cs typeface="Roboto Condensed"/>
              </a:rPr>
              <a:t>est </a:t>
            </a:r>
            <a:r>
              <a:rPr sz="2200" spc="-490" dirty="0">
                <a:latin typeface="Roboto Condensed"/>
                <a:cs typeface="Roboto Condensed"/>
              </a:rPr>
              <a:t> </a:t>
            </a:r>
            <a:r>
              <a:rPr sz="2200" spc="-20" dirty="0">
                <a:latin typeface="Roboto Condensed"/>
                <a:cs typeface="Roboto Condensed"/>
              </a:rPr>
              <a:t>placé</a:t>
            </a:r>
            <a:r>
              <a:rPr sz="2200" spc="-30" dirty="0">
                <a:latin typeface="Roboto Condensed"/>
                <a:cs typeface="Roboto Condensed"/>
              </a:rPr>
              <a:t> </a:t>
            </a:r>
            <a:r>
              <a:rPr sz="2200" spc="-15" dirty="0">
                <a:latin typeface="Roboto Condensed"/>
                <a:cs typeface="Roboto Condensed"/>
              </a:rPr>
              <a:t>dans</a:t>
            </a:r>
            <a:r>
              <a:rPr sz="2200" spc="-30" dirty="0">
                <a:latin typeface="Roboto Condensed"/>
                <a:cs typeface="Roboto Condensed"/>
              </a:rPr>
              <a:t> </a:t>
            </a:r>
            <a:r>
              <a:rPr sz="2200" spc="-20" dirty="0">
                <a:latin typeface="Roboto Condensed"/>
                <a:cs typeface="Roboto Condensed"/>
              </a:rPr>
              <a:t>le </a:t>
            </a:r>
            <a:r>
              <a:rPr sz="2200" spc="-15" dirty="0">
                <a:latin typeface="Roboto Condensed"/>
                <a:cs typeface="Roboto Condensed"/>
              </a:rPr>
              <a:t>pack</a:t>
            </a:r>
            <a:endParaRPr sz="2200">
              <a:latin typeface="Roboto Condensed"/>
              <a:cs typeface="Roboto Condense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230824" y="5616004"/>
            <a:ext cx="0" cy="1282065"/>
          </a:xfrm>
          <a:custGeom>
            <a:avLst/>
            <a:gdLst/>
            <a:ahLst/>
            <a:cxnLst/>
            <a:rect l="l" t="t" r="r" b="b"/>
            <a:pathLst>
              <a:path h="1282065">
                <a:moveTo>
                  <a:pt x="0" y="0"/>
                </a:moveTo>
                <a:lnTo>
                  <a:pt x="0" y="1281595"/>
                </a:lnTo>
              </a:path>
            </a:pathLst>
          </a:custGeom>
          <a:ln w="635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491300" y="1573455"/>
            <a:ext cx="3422650" cy="203453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</a:pPr>
            <a:r>
              <a:rPr sz="2200" b="1" spc="-155" dirty="0">
                <a:latin typeface="Roboto"/>
                <a:cs typeface="Roboto"/>
              </a:rPr>
              <a:t>U</a:t>
            </a:r>
            <a:r>
              <a:rPr sz="2200" b="1" spc="-130" dirty="0">
                <a:latin typeface="Roboto"/>
                <a:cs typeface="Roboto"/>
              </a:rPr>
              <a:t>n</a:t>
            </a:r>
            <a:r>
              <a:rPr sz="2200" b="1" spc="-65" dirty="0">
                <a:latin typeface="Roboto"/>
                <a:cs typeface="Roboto"/>
              </a:rPr>
              <a:t> </a:t>
            </a:r>
            <a:r>
              <a:rPr sz="2200" b="1" spc="-175" dirty="0">
                <a:latin typeface="Roboto"/>
                <a:cs typeface="Roboto"/>
              </a:rPr>
              <a:t>hé</a:t>
            </a:r>
            <a:r>
              <a:rPr sz="2200" b="1" spc="-140" dirty="0">
                <a:latin typeface="Roboto"/>
                <a:cs typeface="Roboto"/>
              </a:rPr>
              <a:t>r</a:t>
            </a:r>
            <a:r>
              <a:rPr sz="2200" b="1" spc="-180" dirty="0">
                <a:latin typeface="Roboto"/>
                <a:cs typeface="Roboto"/>
              </a:rPr>
              <a:t>o</a:t>
            </a:r>
            <a:r>
              <a:rPr sz="2200" b="1" spc="-160" dirty="0">
                <a:latin typeface="Roboto"/>
                <a:cs typeface="Roboto"/>
              </a:rPr>
              <a:t>s</a:t>
            </a:r>
            <a:r>
              <a:rPr sz="2200" b="1" spc="-65" dirty="0">
                <a:latin typeface="Roboto"/>
                <a:cs typeface="Roboto"/>
              </a:rPr>
              <a:t> </a:t>
            </a:r>
            <a:r>
              <a:rPr sz="2200" b="1" spc="-165" dirty="0">
                <a:latin typeface="Roboto"/>
                <a:cs typeface="Roboto"/>
              </a:rPr>
              <a:t>anim</a:t>
            </a:r>
            <a:r>
              <a:rPr sz="2200" b="1" spc="-155" dirty="0">
                <a:latin typeface="Roboto"/>
                <a:cs typeface="Roboto"/>
              </a:rPr>
              <a:t>é</a:t>
            </a:r>
            <a:r>
              <a:rPr sz="2200" b="1" spc="-65" dirty="0">
                <a:latin typeface="Roboto"/>
                <a:cs typeface="Roboto"/>
              </a:rPr>
              <a:t> </a:t>
            </a:r>
            <a:r>
              <a:rPr sz="2200" spc="-5" dirty="0">
                <a:latin typeface="Roboto Condensed"/>
                <a:cs typeface="Roboto Condensed"/>
              </a:rPr>
              <a:t>pou</a:t>
            </a:r>
            <a:r>
              <a:rPr sz="2200" dirty="0">
                <a:latin typeface="Roboto Condensed"/>
                <a:cs typeface="Roboto Condensed"/>
              </a:rPr>
              <a:t>r</a:t>
            </a:r>
            <a:r>
              <a:rPr sz="2200" spc="-25" dirty="0">
                <a:latin typeface="Roboto Condensed"/>
                <a:cs typeface="Roboto Condensed"/>
              </a:rPr>
              <a:t> </a:t>
            </a:r>
            <a:r>
              <a:rPr sz="2200" spc="-15" dirty="0">
                <a:latin typeface="Roboto Condensed"/>
                <a:cs typeface="Roboto Condensed"/>
              </a:rPr>
              <a:t>décri</a:t>
            </a:r>
            <a:r>
              <a:rPr sz="2200" spc="-35" dirty="0">
                <a:latin typeface="Roboto Condensed"/>
                <a:cs typeface="Roboto Condensed"/>
              </a:rPr>
              <a:t>r</a:t>
            </a:r>
            <a:r>
              <a:rPr sz="2200" spc="-30" dirty="0">
                <a:latin typeface="Roboto Condensed"/>
                <a:cs typeface="Roboto Condensed"/>
              </a:rPr>
              <a:t>e</a:t>
            </a:r>
            <a:r>
              <a:rPr sz="2200" spc="-20" dirty="0">
                <a:latin typeface="Roboto Condensed"/>
                <a:cs typeface="Roboto Condensed"/>
              </a:rPr>
              <a:t> ce  </a:t>
            </a:r>
            <a:r>
              <a:rPr sz="2200" spc="-15" dirty="0">
                <a:latin typeface="Roboto Condensed"/>
                <a:cs typeface="Roboto Condensed"/>
              </a:rPr>
              <a:t>que</a:t>
            </a:r>
            <a:r>
              <a:rPr sz="2200" spc="-30" dirty="0">
                <a:latin typeface="Roboto Condensed"/>
                <a:cs typeface="Roboto Condensed"/>
              </a:rPr>
              <a:t> </a:t>
            </a:r>
            <a:r>
              <a:rPr sz="2200" spc="-5" dirty="0">
                <a:latin typeface="Roboto Condensed"/>
                <a:cs typeface="Roboto Condensed"/>
              </a:rPr>
              <a:t>l’on</a:t>
            </a:r>
            <a:r>
              <a:rPr sz="2200" spc="-25" dirty="0">
                <a:latin typeface="Roboto Condensed"/>
                <a:cs typeface="Roboto Condensed"/>
              </a:rPr>
              <a:t> </a:t>
            </a:r>
            <a:r>
              <a:rPr sz="2200" spc="-20" dirty="0">
                <a:latin typeface="Roboto Condensed"/>
                <a:cs typeface="Roboto Condensed"/>
              </a:rPr>
              <a:t>protège</a:t>
            </a:r>
            <a:endParaRPr sz="2200">
              <a:latin typeface="Roboto Condensed"/>
              <a:cs typeface="Roboto Condensed"/>
            </a:endParaRPr>
          </a:p>
          <a:p>
            <a:pPr>
              <a:lnSpc>
                <a:spcPct val="100000"/>
              </a:lnSpc>
            </a:pPr>
            <a:endParaRPr sz="2600">
              <a:latin typeface="Roboto Condensed"/>
              <a:cs typeface="Roboto Condensed"/>
            </a:endParaRPr>
          </a:p>
          <a:p>
            <a:pPr marL="12700">
              <a:lnSpc>
                <a:spcPts val="2520"/>
              </a:lnSpc>
              <a:spcBef>
                <a:spcPts val="2270"/>
              </a:spcBef>
            </a:pPr>
            <a:r>
              <a:rPr sz="2200" spc="-5" dirty="0">
                <a:latin typeface="Roboto Condensed"/>
                <a:cs typeface="Roboto Condensed"/>
              </a:rPr>
              <a:t>Photo</a:t>
            </a:r>
            <a:r>
              <a:rPr sz="2200" spc="-30" dirty="0">
                <a:latin typeface="Roboto Condensed"/>
                <a:cs typeface="Roboto Condensed"/>
              </a:rPr>
              <a:t> </a:t>
            </a:r>
            <a:r>
              <a:rPr sz="2200" spc="-10" dirty="0">
                <a:latin typeface="Roboto Condensed"/>
                <a:cs typeface="Roboto Condensed"/>
              </a:rPr>
              <a:t>et</a:t>
            </a:r>
            <a:r>
              <a:rPr sz="2200" spc="-30" dirty="0">
                <a:latin typeface="Roboto Condensed"/>
                <a:cs typeface="Roboto Condensed"/>
              </a:rPr>
              <a:t> </a:t>
            </a:r>
            <a:r>
              <a:rPr sz="2200" spc="-10" dirty="0">
                <a:latin typeface="Roboto Condensed"/>
                <a:cs typeface="Roboto Condensed"/>
              </a:rPr>
              <a:t>présentation</a:t>
            </a:r>
            <a:r>
              <a:rPr sz="2200" spc="-30" dirty="0">
                <a:latin typeface="Roboto Condensed"/>
                <a:cs typeface="Roboto Condensed"/>
              </a:rPr>
              <a:t> </a:t>
            </a:r>
            <a:r>
              <a:rPr sz="2200" spc="-25" dirty="0">
                <a:latin typeface="Roboto Condensed"/>
                <a:cs typeface="Roboto Condensed"/>
              </a:rPr>
              <a:t>de</a:t>
            </a:r>
            <a:endParaRPr sz="2200">
              <a:latin typeface="Roboto Condensed"/>
              <a:cs typeface="Roboto Condensed"/>
            </a:endParaRPr>
          </a:p>
          <a:p>
            <a:pPr marL="12700">
              <a:lnSpc>
                <a:spcPts val="2520"/>
              </a:lnSpc>
            </a:pPr>
            <a:r>
              <a:rPr sz="2200" b="1" spc="-110" dirty="0">
                <a:latin typeface="Roboto"/>
                <a:cs typeface="Roboto"/>
              </a:rPr>
              <a:t>l’insecte</a:t>
            </a:r>
            <a:r>
              <a:rPr sz="2200" b="1" spc="-65" dirty="0">
                <a:latin typeface="Roboto"/>
                <a:cs typeface="Roboto"/>
              </a:rPr>
              <a:t> </a:t>
            </a:r>
            <a:r>
              <a:rPr sz="2200" b="1" spc="-110" dirty="0">
                <a:latin typeface="Roboto"/>
                <a:cs typeface="Roboto"/>
              </a:rPr>
              <a:t>auxiliai</a:t>
            </a:r>
            <a:r>
              <a:rPr sz="2200" b="1" spc="-120" dirty="0">
                <a:latin typeface="Roboto"/>
                <a:cs typeface="Roboto"/>
              </a:rPr>
              <a:t>r</a:t>
            </a:r>
            <a:r>
              <a:rPr sz="2200" b="1" spc="-185" dirty="0">
                <a:latin typeface="Roboto"/>
                <a:cs typeface="Roboto"/>
              </a:rPr>
              <a:t>e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230824" y="2642405"/>
            <a:ext cx="0" cy="1282065"/>
          </a:xfrm>
          <a:custGeom>
            <a:avLst/>
            <a:gdLst/>
            <a:ahLst/>
            <a:cxnLst/>
            <a:rect l="l" t="t" r="r" b="b"/>
            <a:pathLst>
              <a:path h="1282064">
                <a:moveTo>
                  <a:pt x="0" y="0"/>
                </a:moveTo>
                <a:lnTo>
                  <a:pt x="0" y="1281595"/>
                </a:lnTo>
              </a:path>
            </a:pathLst>
          </a:custGeom>
          <a:ln w="635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4" name="object 4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76365" y="371480"/>
            <a:ext cx="727075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4" dirty="0"/>
              <a:t>FON</a:t>
            </a:r>
            <a:r>
              <a:rPr spc="-240" dirty="0"/>
              <a:t>C</a:t>
            </a:r>
            <a:r>
              <a:rPr spc="-215" dirty="0"/>
              <a:t>TIONNEME</a:t>
            </a:r>
            <a:r>
              <a:rPr spc="-270" dirty="0"/>
              <a:t>N</a:t>
            </a:r>
            <a:r>
              <a:rPr spc="-285" dirty="0"/>
              <a:t>T</a:t>
            </a:r>
            <a:r>
              <a:rPr spc="-65" dirty="0"/>
              <a:t> </a:t>
            </a:r>
            <a:r>
              <a:rPr spc="-360" dirty="0"/>
              <a:t>P</a:t>
            </a:r>
            <a:r>
              <a:rPr spc="-285" dirty="0"/>
              <a:t>A</a:t>
            </a:r>
            <a:r>
              <a:rPr spc="-215" dirty="0"/>
              <a:t>C</a:t>
            </a:r>
            <a:r>
              <a:rPr spc="-204" dirty="0"/>
              <a:t>K</a:t>
            </a:r>
            <a:r>
              <a:rPr spc="-70" dirty="0"/>
              <a:t> </a:t>
            </a:r>
            <a:r>
              <a:rPr spc="-195" dirty="0"/>
              <a:t>PRÉ</a:t>
            </a:r>
            <a:r>
              <a:rPr spc="-365" dirty="0"/>
              <a:t>P</a:t>
            </a:r>
            <a:r>
              <a:rPr spc="-380" dirty="0"/>
              <a:t>A</a:t>
            </a:r>
            <a:r>
              <a:rPr spc="-175" dirty="0"/>
              <a:t>Y</a:t>
            </a:r>
            <a:r>
              <a:rPr spc="-155" dirty="0"/>
              <a:t>É</a:t>
            </a:r>
            <a:r>
              <a:rPr spc="-65" dirty="0"/>
              <a:t> </a:t>
            </a:r>
            <a:r>
              <a:rPr spc="-185" dirty="0"/>
              <a:t>POUR</a:t>
            </a:r>
            <a:r>
              <a:rPr spc="-65" dirty="0"/>
              <a:t> </a:t>
            </a:r>
            <a:r>
              <a:rPr spc="-160" dirty="0"/>
              <a:t>LE</a:t>
            </a:r>
            <a:r>
              <a:rPr spc="-70" dirty="0"/>
              <a:t> </a:t>
            </a:r>
            <a:r>
              <a:rPr spc="-240" dirty="0"/>
              <a:t>CONSOM</a:t>
            </a:r>
            <a:r>
              <a:rPr spc="-280" dirty="0"/>
              <a:t>M</a:t>
            </a:r>
            <a:r>
              <a:rPr spc="-415" dirty="0"/>
              <a:t>A</a:t>
            </a:r>
            <a:r>
              <a:rPr spc="-204" dirty="0"/>
              <a:t>TEUR</a:t>
            </a:r>
          </a:p>
        </p:txBody>
      </p:sp>
      <p:sp>
        <p:nvSpPr>
          <p:cNvPr id="8" name="object 8"/>
          <p:cNvSpPr/>
          <p:nvPr/>
        </p:nvSpPr>
        <p:spPr>
          <a:xfrm>
            <a:off x="1170000" y="2070010"/>
            <a:ext cx="753110" cy="677545"/>
          </a:xfrm>
          <a:custGeom>
            <a:avLst/>
            <a:gdLst/>
            <a:ahLst/>
            <a:cxnLst/>
            <a:rect l="l" t="t" r="r" b="b"/>
            <a:pathLst>
              <a:path w="753110" h="677544">
                <a:moveTo>
                  <a:pt x="282270" y="225818"/>
                </a:moveTo>
                <a:lnTo>
                  <a:pt x="188175" y="225818"/>
                </a:lnTo>
                <a:lnTo>
                  <a:pt x="188175" y="263461"/>
                </a:lnTo>
                <a:lnTo>
                  <a:pt x="282270" y="263461"/>
                </a:lnTo>
                <a:lnTo>
                  <a:pt x="282270" y="225818"/>
                </a:lnTo>
                <a:close/>
              </a:path>
              <a:path w="753110" h="677544">
                <a:moveTo>
                  <a:pt x="282270" y="150533"/>
                </a:moveTo>
                <a:lnTo>
                  <a:pt x="188175" y="150533"/>
                </a:lnTo>
                <a:lnTo>
                  <a:pt x="188175" y="188175"/>
                </a:lnTo>
                <a:lnTo>
                  <a:pt x="282270" y="188175"/>
                </a:lnTo>
                <a:lnTo>
                  <a:pt x="282270" y="150533"/>
                </a:lnTo>
                <a:close/>
              </a:path>
              <a:path w="753110" h="677544">
                <a:moveTo>
                  <a:pt x="282270" y="75247"/>
                </a:moveTo>
                <a:lnTo>
                  <a:pt x="188175" y="75247"/>
                </a:lnTo>
                <a:lnTo>
                  <a:pt x="188175" y="112890"/>
                </a:lnTo>
                <a:lnTo>
                  <a:pt x="282270" y="112890"/>
                </a:lnTo>
                <a:lnTo>
                  <a:pt x="282270" y="75247"/>
                </a:lnTo>
                <a:close/>
              </a:path>
              <a:path w="753110" h="677544">
                <a:moveTo>
                  <a:pt x="752716" y="545769"/>
                </a:moveTo>
                <a:lnTo>
                  <a:pt x="404583" y="545769"/>
                </a:lnTo>
                <a:lnTo>
                  <a:pt x="404583" y="611644"/>
                </a:lnTo>
                <a:lnTo>
                  <a:pt x="402412" y="622808"/>
                </a:lnTo>
                <a:lnTo>
                  <a:pt x="396468" y="631761"/>
                </a:lnTo>
                <a:lnTo>
                  <a:pt x="387515" y="637717"/>
                </a:lnTo>
                <a:lnTo>
                  <a:pt x="376364" y="639876"/>
                </a:lnTo>
                <a:lnTo>
                  <a:pt x="365201" y="637717"/>
                </a:lnTo>
                <a:lnTo>
                  <a:pt x="356247" y="631761"/>
                </a:lnTo>
                <a:lnTo>
                  <a:pt x="350291" y="622808"/>
                </a:lnTo>
                <a:lnTo>
                  <a:pt x="348132" y="611644"/>
                </a:lnTo>
                <a:lnTo>
                  <a:pt x="350291" y="600481"/>
                </a:lnTo>
                <a:lnTo>
                  <a:pt x="356247" y="591527"/>
                </a:lnTo>
                <a:lnTo>
                  <a:pt x="365201" y="585584"/>
                </a:lnTo>
                <a:lnTo>
                  <a:pt x="376364" y="583412"/>
                </a:lnTo>
                <a:lnTo>
                  <a:pt x="387515" y="585584"/>
                </a:lnTo>
                <a:lnTo>
                  <a:pt x="396468" y="591527"/>
                </a:lnTo>
                <a:lnTo>
                  <a:pt x="402412" y="600481"/>
                </a:lnTo>
                <a:lnTo>
                  <a:pt x="404583" y="611644"/>
                </a:lnTo>
                <a:lnTo>
                  <a:pt x="404583" y="545769"/>
                </a:lnTo>
                <a:lnTo>
                  <a:pt x="0" y="545769"/>
                </a:lnTo>
                <a:lnTo>
                  <a:pt x="0" y="677519"/>
                </a:lnTo>
                <a:lnTo>
                  <a:pt x="752716" y="677519"/>
                </a:lnTo>
                <a:lnTo>
                  <a:pt x="752716" y="639876"/>
                </a:lnTo>
                <a:lnTo>
                  <a:pt x="752716" y="583412"/>
                </a:lnTo>
                <a:lnTo>
                  <a:pt x="752716" y="545769"/>
                </a:lnTo>
                <a:close/>
              </a:path>
              <a:path w="753110" h="677544">
                <a:moveTo>
                  <a:pt x="752716" y="432854"/>
                </a:moveTo>
                <a:lnTo>
                  <a:pt x="696264" y="301104"/>
                </a:lnTo>
                <a:lnTo>
                  <a:pt x="696264" y="206997"/>
                </a:lnTo>
                <a:lnTo>
                  <a:pt x="696264" y="188175"/>
                </a:lnTo>
                <a:lnTo>
                  <a:pt x="693293" y="173570"/>
                </a:lnTo>
                <a:lnTo>
                  <a:pt x="685203" y="161594"/>
                </a:lnTo>
                <a:lnTo>
                  <a:pt x="673239" y="153504"/>
                </a:lnTo>
                <a:lnTo>
                  <a:pt x="658622" y="150533"/>
                </a:lnTo>
                <a:lnTo>
                  <a:pt x="639813" y="150533"/>
                </a:lnTo>
                <a:lnTo>
                  <a:pt x="639813" y="206997"/>
                </a:lnTo>
                <a:lnTo>
                  <a:pt x="639813" y="301104"/>
                </a:lnTo>
                <a:lnTo>
                  <a:pt x="413994" y="301104"/>
                </a:lnTo>
                <a:lnTo>
                  <a:pt x="413994" y="206997"/>
                </a:lnTo>
                <a:lnTo>
                  <a:pt x="639813" y="206997"/>
                </a:lnTo>
                <a:lnTo>
                  <a:pt x="639813" y="150533"/>
                </a:lnTo>
                <a:lnTo>
                  <a:pt x="357543" y="150533"/>
                </a:lnTo>
                <a:lnTo>
                  <a:pt x="357543" y="37617"/>
                </a:lnTo>
                <a:lnTo>
                  <a:pt x="357543" y="18808"/>
                </a:lnTo>
                <a:lnTo>
                  <a:pt x="356057" y="11506"/>
                </a:lnTo>
                <a:lnTo>
                  <a:pt x="352005" y="5524"/>
                </a:lnTo>
                <a:lnTo>
                  <a:pt x="346024" y="1485"/>
                </a:lnTo>
                <a:lnTo>
                  <a:pt x="338721" y="0"/>
                </a:lnTo>
                <a:lnTo>
                  <a:pt x="319900" y="0"/>
                </a:lnTo>
                <a:lnTo>
                  <a:pt x="319900" y="37617"/>
                </a:lnTo>
                <a:lnTo>
                  <a:pt x="319900" y="301104"/>
                </a:lnTo>
                <a:lnTo>
                  <a:pt x="150533" y="301104"/>
                </a:lnTo>
                <a:lnTo>
                  <a:pt x="150533" y="37617"/>
                </a:lnTo>
                <a:lnTo>
                  <a:pt x="319900" y="37617"/>
                </a:lnTo>
                <a:lnTo>
                  <a:pt x="319900" y="0"/>
                </a:lnTo>
                <a:lnTo>
                  <a:pt x="131724" y="0"/>
                </a:lnTo>
                <a:lnTo>
                  <a:pt x="124409" y="1485"/>
                </a:lnTo>
                <a:lnTo>
                  <a:pt x="118427" y="5524"/>
                </a:lnTo>
                <a:lnTo>
                  <a:pt x="114388" y="11506"/>
                </a:lnTo>
                <a:lnTo>
                  <a:pt x="112903" y="18808"/>
                </a:lnTo>
                <a:lnTo>
                  <a:pt x="112903" y="150533"/>
                </a:lnTo>
                <a:lnTo>
                  <a:pt x="94094" y="150533"/>
                </a:lnTo>
                <a:lnTo>
                  <a:pt x="79476" y="153504"/>
                </a:lnTo>
                <a:lnTo>
                  <a:pt x="67500" y="161594"/>
                </a:lnTo>
                <a:lnTo>
                  <a:pt x="59423" y="173570"/>
                </a:lnTo>
                <a:lnTo>
                  <a:pt x="56451" y="188175"/>
                </a:lnTo>
                <a:lnTo>
                  <a:pt x="56451" y="301104"/>
                </a:lnTo>
                <a:lnTo>
                  <a:pt x="0" y="432854"/>
                </a:lnTo>
                <a:lnTo>
                  <a:pt x="0" y="508127"/>
                </a:lnTo>
                <a:lnTo>
                  <a:pt x="752716" y="508127"/>
                </a:lnTo>
                <a:lnTo>
                  <a:pt x="752716" y="432854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05380" y="2045804"/>
            <a:ext cx="699135" cy="834390"/>
          </a:xfrm>
          <a:custGeom>
            <a:avLst/>
            <a:gdLst/>
            <a:ahLst/>
            <a:cxnLst/>
            <a:rect l="l" t="t" r="r" b="b"/>
            <a:pathLst>
              <a:path w="699134" h="834389">
                <a:moveTo>
                  <a:pt x="328142" y="460502"/>
                </a:moveTo>
                <a:lnTo>
                  <a:pt x="0" y="261467"/>
                </a:lnTo>
                <a:lnTo>
                  <a:pt x="0" y="296405"/>
                </a:lnTo>
                <a:lnTo>
                  <a:pt x="0" y="635177"/>
                </a:lnTo>
                <a:lnTo>
                  <a:pt x="328142" y="834212"/>
                </a:lnTo>
                <a:lnTo>
                  <a:pt x="328142" y="460502"/>
                </a:lnTo>
                <a:close/>
              </a:path>
              <a:path w="699134" h="834389">
                <a:moveTo>
                  <a:pt x="508088" y="327101"/>
                </a:moveTo>
                <a:lnTo>
                  <a:pt x="158775" y="115366"/>
                </a:lnTo>
                <a:lnTo>
                  <a:pt x="0" y="211709"/>
                </a:lnTo>
                <a:lnTo>
                  <a:pt x="349300" y="423443"/>
                </a:lnTo>
                <a:lnTo>
                  <a:pt x="508088" y="327101"/>
                </a:lnTo>
                <a:close/>
              </a:path>
              <a:path w="699134" h="834389">
                <a:moveTo>
                  <a:pt x="698614" y="261454"/>
                </a:moveTo>
                <a:lnTo>
                  <a:pt x="486905" y="389877"/>
                </a:lnTo>
                <a:lnTo>
                  <a:pt x="486905" y="444614"/>
                </a:lnTo>
                <a:lnTo>
                  <a:pt x="486905" y="518718"/>
                </a:lnTo>
                <a:lnTo>
                  <a:pt x="412813" y="561060"/>
                </a:lnTo>
                <a:lnTo>
                  <a:pt x="412813" y="486956"/>
                </a:lnTo>
                <a:lnTo>
                  <a:pt x="486905" y="444614"/>
                </a:lnTo>
                <a:lnTo>
                  <a:pt x="486905" y="389877"/>
                </a:lnTo>
                <a:lnTo>
                  <a:pt x="370471" y="460489"/>
                </a:lnTo>
                <a:lnTo>
                  <a:pt x="370471" y="834199"/>
                </a:lnTo>
                <a:lnTo>
                  <a:pt x="698614" y="635165"/>
                </a:lnTo>
                <a:lnTo>
                  <a:pt x="698614" y="561060"/>
                </a:lnTo>
                <a:lnTo>
                  <a:pt x="698614" y="444614"/>
                </a:lnTo>
                <a:lnTo>
                  <a:pt x="698614" y="261454"/>
                </a:lnTo>
                <a:close/>
              </a:path>
              <a:path w="699134" h="834389">
                <a:moveTo>
                  <a:pt x="698614" y="211709"/>
                </a:moveTo>
                <a:lnTo>
                  <a:pt x="349300" y="0"/>
                </a:lnTo>
                <a:lnTo>
                  <a:pt x="198996" y="91020"/>
                </a:lnTo>
                <a:lnTo>
                  <a:pt x="548309" y="302755"/>
                </a:lnTo>
                <a:lnTo>
                  <a:pt x="698614" y="211709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30726" y="1980018"/>
            <a:ext cx="489584" cy="866140"/>
          </a:xfrm>
          <a:custGeom>
            <a:avLst/>
            <a:gdLst/>
            <a:ahLst/>
            <a:cxnLst/>
            <a:rect l="l" t="t" r="r" b="b"/>
            <a:pathLst>
              <a:path w="489585" h="866139">
                <a:moveTo>
                  <a:pt x="379006" y="511200"/>
                </a:moveTo>
                <a:lnTo>
                  <a:pt x="373824" y="505726"/>
                </a:lnTo>
                <a:lnTo>
                  <a:pt x="371271" y="505650"/>
                </a:lnTo>
                <a:lnTo>
                  <a:pt x="367017" y="505523"/>
                </a:lnTo>
                <a:lnTo>
                  <a:pt x="366572" y="505536"/>
                </a:lnTo>
                <a:lnTo>
                  <a:pt x="144233" y="505536"/>
                </a:lnTo>
                <a:lnTo>
                  <a:pt x="137769" y="505650"/>
                </a:lnTo>
                <a:lnTo>
                  <a:pt x="132435" y="500507"/>
                </a:lnTo>
                <a:lnTo>
                  <a:pt x="132334" y="471754"/>
                </a:lnTo>
                <a:lnTo>
                  <a:pt x="378447" y="449935"/>
                </a:lnTo>
                <a:lnTo>
                  <a:pt x="378447" y="447929"/>
                </a:lnTo>
                <a:lnTo>
                  <a:pt x="378447" y="299021"/>
                </a:lnTo>
                <a:lnTo>
                  <a:pt x="354647" y="299021"/>
                </a:lnTo>
                <a:lnTo>
                  <a:pt x="354647" y="428104"/>
                </a:lnTo>
                <a:lnTo>
                  <a:pt x="310984" y="432079"/>
                </a:lnTo>
                <a:lnTo>
                  <a:pt x="310984" y="410222"/>
                </a:lnTo>
                <a:lnTo>
                  <a:pt x="354647" y="410197"/>
                </a:lnTo>
                <a:lnTo>
                  <a:pt x="354647" y="394360"/>
                </a:lnTo>
                <a:lnTo>
                  <a:pt x="310984" y="394360"/>
                </a:lnTo>
                <a:lnTo>
                  <a:pt x="310984" y="366534"/>
                </a:lnTo>
                <a:lnTo>
                  <a:pt x="354647" y="366534"/>
                </a:lnTo>
                <a:lnTo>
                  <a:pt x="354647" y="350634"/>
                </a:lnTo>
                <a:lnTo>
                  <a:pt x="310984" y="350634"/>
                </a:lnTo>
                <a:lnTo>
                  <a:pt x="310984" y="322834"/>
                </a:lnTo>
                <a:lnTo>
                  <a:pt x="354647" y="322834"/>
                </a:lnTo>
                <a:lnTo>
                  <a:pt x="354647" y="299021"/>
                </a:lnTo>
                <a:lnTo>
                  <a:pt x="295109" y="299021"/>
                </a:lnTo>
                <a:lnTo>
                  <a:pt x="295109" y="322834"/>
                </a:lnTo>
                <a:lnTo>
                  <a:pt x="295109" y="350634"/>
                </a:lnTo>
                <a:lnTo>
                  <a:pt x="295109" y="366522"/>
                </a:lnTo>
                <a:lnTo>
                  <a:pt x="295109" y="394322"/>
                </a:lnTo>
                <a:lnTo>
                  <a:pt x="295109" y="410222"/>
                </a:lnTo>
                <a:lnTo>
                  <a:pt x="295109" y="433260"/>
                </a:lnTo>
                <a:lnTo>
                  <a:pt x="251421" y="437235"/>
                </a:lnTo>
                <a:lnTo>
                  <a:pt x="251421" y="410222"/>
                </a:lnTo>
                <a:lnTo>
                  <a:pt x="295109" y="410222"/>
                </a:lnTo>
                <a:lnTo>
                  <a:pt x="295109" y="394322"/>
                </a:lnTo>
                <a:lnTo>
                  <a:pt x="251421" y="394347"/>
                </a:lnTo>
                <a:lnTo>
                  <a:pt x="251421" y="366522"/>
                </a:lnTo>
                <a:lnTo>
                  <a:pt x="295109" y="366522"/>
                </a:lnTo>
                <a:lnTo>
                  <a:pt x="295109" y="350634"/>
                </a:lnTo>
                <a:lnTo>
                  <a:pt x="251421" y="350634"/>
                </a:lnTo>
                <a:lnTo>
                  <a:pt x="251421" y="322834"/>
                </a:lnTo>
                <a:lnTo>
                  <a:pt x="295109" y="322834"/>
                </a:lnTo>
                <a:lnTo>
                  <a:pt x="295109" y="299021"/>
                </a:lnTo>
                <a:lnTo>
                  <a:pt x="235546" y="299021"/>
                </a:lnTo>
                <a:lnTo>
                  <a:pt x="235546" y="322834"/>
                </a:lnTo>
                <a:lnTo>
                  <a:pt x="235546" y="350634"/>
                </a:lnTo>
                <a:lnTo>
                  <a:pt x="235546" y="366522"/>
                </a:lnTo>
                <a:lnTo>
                  <a:pt x="235546" y="394347"/>
                </a:lnTo>
                <a:lnTo>
                  <a:pt x="235546" y="410197"/>
                </a:lnTo>
                <a:lnTo>
                  <a:pt x="235546" y="438823"/>
                </a:lnTo>
                <a:lnTo>
                  <a:pt x="191871" y="442798"/>
                </a:lnTo>
                <a:lnTo>
                  <a:pt x="191871" y="410197"/>
                </a:lnTo>
                <a:lnTo>
                  <a:pt x="235546" y="410197"/>
                </a:lnTo>
                <a:lnTo>
                  <a:pt x="235546" y="394347"/>
                </a:lnTo>
                <a:lnTo>
                  <a:pt x="191871" y="394347"/>
                </a:lnTo>
                <a:lnTo>
                  <a:pt x="191871" y="366522"/>
                </a:lnTo>
                <a:lnTo>
                  <a:pt x="235546" y="366522"/>
                </a:lnTo>
                <a:lnTo>
                  <a:pt x="235546" y="350634"/>
                </a:lnTo>
                <a:lnTo>
                  <a:pt x="191871" y="350634"/>
                </a:lnTo>
                <a:lnTo>
                  <a:pt x="191871" y="322834"/>
                </a:lnTo>
                <a:lnTo>
                  <a:pt x="235546" y="322834"/>
                </a:lnTo>
                <a:lnTo>
                  <a:pt x="235546" y="299021"/>
                </a:lnTo>
                <a:lnTo>
                  <a:pt x="175996" y="299021"/>
                </a:lnTo>
                <a:lnTo>
                  <a:pt x="175996" y="322834"/>
                </a:lnTo>
                <a:lnTo>
                  <a:pt x="175996" y="350634"/>
                </a:lnTo>
                <a:lnTo>
                  <a:pt x="175996" y="366522"/>
                </a:lnTo>
                <a:lnTo>
                  <a:pt x="175996" y="394347"/>
                </a:lnTo>
                <a:lnTo>
                  <a:pt x="175996" y="410222"/>
                </a:lnTo>
                <a:lnTo>
                  <a:pt x="175996" y="443953"/>
                </a:lnTo>
                <a:lnTo>
                  <a:pt x="132334" y="447929"/>
                </a:lnTo>
                <a:lnTo>
                  <a:pt x="132334" y="410197"/>
                </a:lnTo>
                <a:lnTo>
                  <a:pt x="175996" y="410222"/>
                </a:lnTo>
                <a:lnTo>
                  <a:pt x="175996" y="394347"/>
                </a:lnTo>
                <a:lnTo>
                  <a:pt x="132334" y="394347"/>
                </a:lnTo>
                <a:lnTo>
                  <a:pt x="132334" y="366522"/>
                </a:lnTo>
                <a:lnTo>
                  <a:pt x="175996" y="366522"/>
                </a:lnTo>
                <a:lnTo>
                  <a:pt x="175996" y="350634"/>
                </a:lnTo>
                <a:lnTo>
                  <a:pt x="132334" y="350634"/>
                </a:lnTo>
                <a:lnTo>
                  <a:pt x="132334" y="322834"/>
                </a:lnTo>
                <a:lnTo>
                  <a:pt x="175996" y="322834"/>
                </a:lnTo>
                <a:lnTo>
                  <a:pt x="175996" y="299021"/>
                </a:lnTo>
                <a:lnTo>
                  <a:pt x="132334" y="299021"/>
                </a:lnTo>
                <a:lnTo>
                  <a:pt x="132245" y="294601"/>
                </a:lnTo>
                <a:lnTo>
                  <a:pt x="129959" y="283006"/>
                </a:lnTo>
                <a:lnTo>
                  <a:pt x="129603" y="281190"/>
                </a:lnTo>
                <a:lnTo>
                  <a:pt x="122021" y="269836"/>
                </a:lnTo>
                <a:lnTo>
                  <a:pt x="110744" y="262153"/>
                </a:lnTo>
                <a:lnTo>
                  <a:pt x="96913" y="259295"/>
                </a:lnTo>
                <a:lnTo>
                  <a:pt x="89992" y="259295"/>
                </a:lnTo>
                <a:lnTo>
                  <a:pt x="84658" y="264629"/>
                </a:lnTo>
                <a:lnTo>
                  <a:pt x="84658" y="277787"/>
                </a:lnTo>
                <a:lnTo>
                  <a:pt x="89992" y="283121"/>
                </a:lnTo>
                <a:lnTo>
                  <a:pt x="96570" y="283121"/>
                </a:lnTo>
                <a:lnTo>
                  <a:pt x="103022" y="283006"/>
                </a:lnTo>
                <a:lnTo>
                  <a:pt x="108356" y="288137"/>
                </a:lnTo>
                <a:lnTo>
                  <a:pt x="108483" y="294601"/>
                </a:lnTo>
                <a:lnTo>
                  <a:pt x="108546" y="493903"/>
                </a:lnTo>
                <a:lnTo>
                  <a:pt x="111213" y="507466"/>
                </a:lnTo>
                <a:lnTo>
                  <a:pt x="118783" y="518807"/>
                </a:lnTo>
                <a:lnTo>
                  <a:pt x="130060" y="526491"/>
                </a:lnTo>
                <a:lnTo>
                  <a:pt x="143891" y="529348"/>
                </a:lnTo>
                <a:lnTo>
                  <a:pt x="156006" y="529348"/>
                </a:lnTo>
                <a:lnTo>
                  <a:pt x="146862" y="531202"/>
                </a:lnTo>
                <a:lnTo>
                  <a:pt x="139293" y="536308"/>
                </a:lnTo>
                <a:lnTo>
                  <a:pt x="134188" y="543877"/>
                </a:lnTo>
                <a:lnTo>
                  <a:pt x="132308" y="553148"/>
                </a:lnTo>
                <a:lnTo>
                  <a:pt x="134188" y="562419"/>
                </a:lnTo>
                <a:lnTo>
                  <a:pt x="139293" y="570001"/>
                </a:lnTo>
                <a:lnTo>
                  <a:pt x="146862" y="575106"/>
                </a:lnTo>
                <a:lnTo>
                  <a:pt x="156133" y="576973"/>
                </a:lnTo>
                <a:lnTo>
                  <a:pt x="165404" y="575106"/>
                </a:lnTo>
                <a:lnTo>
                  <a:pt x="172986" y="570001"/>
                </a:lnTo>
                <a:lnTo>
                  <a:pt x="178092" y="562419"/>
                </a:lnTo>
                <a:lnTo>
                  <a:pt x="179959" y="553148"/>
                </a:lnTo>
                <a:lnTo>
                  <a:pt x="178092" y="543877"/>
                </a:lnTo>
                <a:lnTo>
                  <a:pt x="172986" y="536308"/>
                </a:lnTo>
                <a:lnTo>
                  <a:pt x="165404" y="531202"/>
                </a:lnTo>
                <a:lnTo>
                  <a:pt x="156248" y="529348"/>
                </a:lnTo>
                <a:lnTo>
                  <a:pt x="330695" y="529348"/>
                </a:lnTo>
                <a:lnTo>
                  <a:pt x="321551" y="531202"/>
                </a:lnTo>
                <a:lnTo>
                  <a:pt x="313982" y="536308"/>
                </a:lnTo>
                <a:lnTo>
                  <a:pt x="308876" y="543877"/>
                </a:lnTo>
                <a:lnTo>
                  <a:pt x="307009" y="553148"/>
                </a:lnTo>
                <a:lnTo>
                  <a:pt x="308876" y="562419"/>
                </a:lnTo>
                <a:lnTo>
                  <a:pt x="313982" y="570001"/>
                </a:lnTo>
                <a:lnTo>
                  <a:pt x="321551" y="575106"/>
                </a:lnTo>
                <a:lnTo>
                  <a:pt x="330822" y="576973"/>
                </a:lnTo>
                <a:lnTo>
                  <a:pt x="340093" y="575106"/>
                </a:lnTo>
                <a:lnTo>
                  <a:pt x="347675" y="570001"/>
                </a:lnTo>
                <a:lnTo>
                  <a:pt x="352780" y="562419"/>
                </a:lnTo>
                <a:lnTo>
                  <a:pt x="354647" y="553148"/>
                </a:lnTo>
                <a:lnTo>
                  <a:pt x="352780" y="543877"/>
                </a:lnTo>
                <a:lnTo>
                  <a:pt x="347675" y="536308"/>
                </a:lnTo>
                <a:lnTo>
                  <a:pt x="340093" y="531202"/>
                </a:lnTo>
                <a:lnTo>
                  <a:pt x="330936" y="529348"/>
                </a:lnTo>
                <a:lnTo>
                  <a:pt x="366572" y="529348"/>
                </a:lnTo>
                <a:lnTo>
                  <a:pt x="373151" y="529539"/>
                </a:lnTo>
                <a:lnTo>
                  <a:pt x="378625" y="524357"/>
                </a:lnTo>
                <a:lnTo>
                  <a:pt x="379006" y="511200"/>
                </a:lnTo>
                <a:close/>
              </a:path>
              <a:path w="489585" h="866139">
                <a:moveTo>
                  <a:pt x="489267" y="37642"/>
                </a:moveTo>
                <a:lnTo>
                  <a:pt x="486270" y="22999"/>
                </a:lnTo>
                <a:lnTo>
                  <a:pt x="478205" y="11049"/>
                </a:lnTo>
                <a:lnTo>
                  <a:pt x="466255" y="2984"/>
                </a:lnTo>
                <a:lnTo>
                  <a:pt x="451637" y="0"/>
                </a:lnTo>
                <a:lnTo>
                  <a:pt x="451637" y="103517"/>
                </a:lnTo>
                <a:lnTo>
                  <a:pt x="451637" y="762215"/>
                </a:lnTo>
                <a:lnTo>
                  <a:pt x="37642" y="762215"/>
                </a:lnTo>
                <a:lnTo>
                  <a:pt x="37642" y="103517"/>
                </a:lnTo>
                <a:lnTo>
                  <a:pt x="451637" y="103517"/>
                </a:lnTo>
                <a:lnTo>
                  <a:pt x="451637" y="0"/>
                </a:lnTo>
                <a:lnTo>
                  <a:pt x="291680" y="0"/>
                </a:lnTo>
                <a:lnTo>
                  <a:pt x="291680" y="43916"/>
                </a:lnTo>
                <a:lnTo>
                  <a:pt x="291680" y="59512"/>
                </a:lnTo>
                <a:lnTo>
                  <a:pt x="285369" y="65874"/>
                </a:lnTo>
                <a:lnTo>
                  <a:pt x="203911" y="65874"/>
                </a:lnTo>
                <a:lnTo>
                  <a:pt x="197586" y="59512"/>
                </a:lnTo>
                <a:lnTo>
                  <a:pt x="197586" y="43916"/>
                </a:lnTo>
                <a:lnTo>
                  <a:pt x="203911" y="37642"/>
                </a:lnTo>
                <a:lnTo>
                  <a:pt x="285369" y="37642"/>
                </a:lnTo>
                <a:lnTo>
                  <a:pt x="291680" y="43916"/>
                </a:lnTo>
                <a:lnTo>
                  <a:pt x="291680" y="0"/>
                </a:lnTo>
                <a:lnTo>
                  <a:pt x="37642" y="0"/>
                </a:lnTo>
                <a:lnTo>
                  <a:pt x="22999" y="2984"/>
                </a:lnTo>
                <a:lnTo>
                  <a:pt x="11049" y="11049"/>
                </a:lnTo>
                <a:lnTo>
                  <a:pt x="2984" y="22999"/>
                </a:lnTo>
                <a:lnTo>
                  <a:pt x="0" y="37642"/>
                </a:lnTo>
                <a:lnTo>
                  <a:pt x="0" y="828090"/>
                </a:lnTo>
                <a:lnTo>
                  <a:pt x="2984" y="842721"/>
                </a:lnTo>
                <a:lnTo>
                  <a:pt x="11049" y="854671"/>
                </a:lnTo>
                <a:lnTo>
                  <a:pt x="22999" y="862736"/>
                </a:lnTo>
                <a:lnTo>
                  <a:pt x="37642" y="865733"/>
                </a:lnTo>
                <a:lnTo>
                  <a:pt x="451637" y="865733"/>
                </a:lnTo>
                <a:lnTo>
                  <a:pt x="466255" y="862736"/>
                </a:lnTo>
                <a:lnTo>
                  <a:pt x="478205" y="854671"/>
                </a:lnTo>
                <a:lnTo>
                  <a:pt x="486270" y="842721"/>
                </a:lnTo>
                <a:lnTo>
                  <a:pt x="489267" y="828090"/>
                </a:lnTo>
                <a:lnTo>
                  <a:pt x="489267" y="762215"/>
                </a:lnTo>
                <a:lnTo>
                  <a:pt x="489267" y="103517"/>
                </a:lnTo>
                <a:lnTo>
                  <a:pt x="489267" y="65874"/>
                </a:lnTo>
                <a:lnTo>
                  <a:pt x="489267" y="37642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36271" y="2016010"/>
            <a:ext cx="760095" cy="802640"/>
          </a:xfrm>
          <a:custGeom>
            <a:avLst/>
            <a:gdLst/>
            <a:ahLst/>
            <a:cxnLst/>
            <a:rect l="l" t="t" r="r" b="b"/>
            <a:pathLst>
              <a:path w="760095" h="802639">
                <a:moveTo>
                  <a:pt x="334022" y="476707"/>
                </a:moveTo>
                <a:lnTo>
                  <a:pt x="141376" y="3136"/>
                </a:lnTo>
                <a:lnTo>
                  <a:pt x="141376" y="2082"/>
                </a:lnTo>
                <a:lnTo>
                  <a:pt x="140322" y="1028"/>
                </a:lnTo>
                <a:lnTo>
                  <a:pt x="140322" y="0"/>
                </a:lnTo>
                <a:lnTo>
                  <a:pt x="81038" y="24282"/>
                </a:lnTo>
                <a:lnTo>
                  <a:pt x="81038" y="25336"/>
                </a:lnTo>
                <a:lnTo>
                  <a:pt x="82105" y="26390"/>
                </a:lnTo>
                <a:lnTo>
                  <a:pt x="82105" y="27457"/>
                </a:lnTo>
                <a:lnTo>
                  <a:pt x="106451" y="87706"/>
                </a:lnTo>
                <a:lnTo>
                  <a:pt x="19646" y="123647"/>
                </a:lnTo>
                <a:lnTo>
                  <a:pt x="9271" y="130543"/>
                </a:lnTo>
                <a:lnTo>
                  <a:pt x="2451" y="140690"/>
                </a:lnTo>
                <a:lnTo>
                  <a:pt x="0" y="152641"/>
                </a:lnTo>
                <a:lnTo>
                  <a:pt x="2717" y="164871"/>
                </a:lnTo>
                <a:lnTo>
                  <a:pt x="7797" y="173367"/>
                </a:lnTo>
                <a:lnTo>
                  <a:pt x="14757" y="179679"/>
                </a:lnTo>
                <a:lnTo>
                  <a:pt x="23101" y="183603"/>
                </a:lnTo>
                <a:lnTo>
                  <a:pt x="32346" y="184950"/>
                </a:lnTo>
                <a:lnTo>
                  <a:pt x="36588" y="184950"/>
                </a:lnTo>
                <a:lnTo>
                  <a:pt x="40817" y="183896"/>
                </a:lnTo>
                <a:lnTo>
                  <a:pt x="43992" y="182841"/>
                </a:lnTo>
                <a:lnTo>
                  <a:pt x="130797" y="146900"/>
                </a:lnTo>
                <a:lnTo>
                  <a:pt x="256755" y="454507"/>
                </a:lnTo>
                <a:lnTo>
                  <a:pt x="277164" y="457085"/>
                </a:lnTo>
                <a:lnTo>
                  <a:pt x="296989" y="461645"/>
                </a:lnTo>
                <a:lnTo>
                  <a:pt x="316001" y="468185"/>
                </a:lnTo>
                <a:lnTo>
                  <a:pt x="334022" y="476707"/>
                </a:lnTo>
                <a:close/>
              </a:path>
              <a:path w="760095" h="802639">
                <a:moveTo>
                  <a:pt x="397535" y="649020"/>
                </a:moveTo>
                <a:lnTo>
                  <a:pt x="389699" y="600595"/>
                </a:lnTo>
                <a:lnTo>
                  <a:pt x="387400" y="596163"/>
                </a:lnTo>
                <a:lnTo>
                  <a:pt x="367906" y="558533"/>
                </a:lnTo>
                <a:lnTo>
                  <a:pt x="334670" y="525335"/>
                </a:lnTo>
                <a:lnTo>
                  <a:pt x="296976" y="505866"/>
                </a:lnTo>
                <a:lnTo>
                  <a:pt x="296976" y="649020"/>
                </a:lnTo>
                <a:lnTo>
                  <a:pt x="292735" y="669759"/>
                </a:lnTo>
                <a:lnTo>
                  <a:pt x="281228" y="686536"/>
                </a:lnTo>
                <a:lnTo>
                  <a:pt x="264388" y="697763"/>
                </a:lnTo>
                <a:lnTo>
                  <a:pt x="244055" y="701865"/>
                </a:lnTo>
                <a:lnTo>
                  <a:pt x="223278" y="697763"/>
                </a:lnTo>
                <a:lnTo>
                  <a:pt x="206476" y="686536"/>
                </a:lnTo>
                <a:lnTo>
                  <a:pt x="195237" y="669759"/>
                </a:lnTo>
                <a:lnTo>
                  <a:pt x="191135" y="649020"/>
                </a:lnTo>
                <a:lnTo>
                  <a:pt x="195237" y="628269"/>
                </a:lnTo>
                <a:lnTo>
                  <a:pt x="206476" y="611479"/>
                </a:lnTo>
                <a:lnTo>
                  <a:pt x="223278" y="600252"/>
                </a:lnTo>
                <a:lnTo>
                  <a:pt x="244055" y="596163"/>
                </a:lnTo>
                <a:lnTo>
                  <a:pt x="264833" y="600252"/>
                </a:lnTo>
                <a:lnTo>
                  <a:pt x="281635" y="611479"/>
                </a:lnTo>
                <a:lnTo>
                  <a:pt x="292874" y="628269"/>
                </a:lnTo>
                <a:lnTo>
                  <a:pt x="296976" y="649020"/>
                </a:lnTo>
                <a:lnTo>
                  <a:pt x="296976" y="505866"/>
                </a:lnTo>
                <a:lnTo>
                  <a:pt x="292544" y="503567"/>
                </a:lnTo>
                <a:lnTo>
                  <a:pt x="244055" y="495744"/>
                </a:lnTo>
                <a:lnTo>
                  <a:pt x="195580" y="503567"/>
                </a:lnTo>
                <a:lnTo>
                  <a:pt x="153454" y="525335"/>
                </a:lnTo>
                <a:lnTo>
                  <a:pt x="120218" y="558533"/>
                </a:lnTo>
                <a:lnTo>
                  <a:pt x="98412" y="600595"/>
                </a:lnTo>
                <a:lnTo>
                  <a:pt x="90576" y="649020"/>
                </a:lnTo>
                <a:lnTo>
                  <a:pt x="98412" y="697433"/>
                </a:lnTo>
                <a:lnTo>
                  <a:pt x="120218" y="739508"/>
                </a:lnTo>
                <a:lnTo>
                  <a:pt x="153454" y="772693"/>
                </a:lnTo>
                <a:lnTo>
                  <a:pt x="195580" y="794473"/>
                </a:lnTo>
                <a:lnTo>
                  <a:pt x="244055" y="802297"/>
                </a:lnTo>
                <a:lnTo>
                  <a:pt x="292544" y="794473"/>
                </a:lnTo>
                <a:lnTo>
                  <a:pt x="334670" y="772693"/>
                </a:lnTo>
                <a:lnTo>
                  <a:pt x="367906" y="739508"/>
                </a:lnTo>
                <a:lnTo>
                  <a:pt x="387413" y="701865"/>
                </a:lnTo>
                <a:lnTo>
                  <a:pt x="389699" y="697433"/>
                </a:lnTo>
                <a:lnTo>
                  <a:pt x="397535" y="649020"/>
                </a:lnTo>
                <a:close/>
              </a:path>
              <a:path w="760095" h="802639">
                <a:moveTo>
                  <a:pt x="699211" y="600392"/>
                </a:moveTo>
                <a:lnTo>
                  <a:pt x="696633" y="588302"/>
                </a:lnTo>
                <a:lnTo>
                  <a:pt x="689686" y="578192"/>
                </a:lnTo>
                <a:lnTo>
                  <a:pt x="679564" y="571258"/>
                </a:lnTo>
                <a:lnTo>
                  <a:pt x="667461" y="568680"/>
                </a:lnTo>
                <a:lnTo>
                  <a:pt x="663232" y="568680"/>
                </a:lnTo>
                <a:lnTo>
                  <a:pt x="654761" y="570801"/>
                </a:lnTo>
                <a:lnTo>
                  <a:pt x="439877" y="659587"/>
                </a:lnTo>
                <a:lnTo>
                  <a:pt x="437464" y="679970"/>
                </a:lnTo>
                <a:lnTo>
                  <a:pt x="433260" y="699757"/>
                </a:lnTo>
                <a:lnTo>
                  <a:pt x="427075" y="718743"/>
                </a:lnTo>
                <a:lnTo>
                  <a:pt x="418706" y="736752"/>
                </a:lnTo>
                <a:lnTo>
                  <a:pt x="418706" y="737806"/>
                </a:lnTo>
                <a:lnTo>
                  <a:pt x="676986" y="629996"/>
                </a:lnTo>
                <a:lnTo>
                  <a:pt x="685825" y="625513"/>
                </a:lnTo>
                <a:lnTo>
                  <a:pt x="692861" y="618756"/>
                </a:lnTo>
                <a:lnTo>
                  <a:pt x="697522" y="610222"/>
                </a:lnTo>
                <a:lnTo>
                  <a:pt x="699211" y="600392"/>
                </a:lnTo>
                <a:close/>
              </a:path>
              <a:path w="760095" h="802639">
                <a:moveTo>
                  <a:pt x="759714" y="480758"/>
                </a:moveTo>
                <a:lnTo>
                  <a:pt x="654367" y="226834"/>
                </a:lnTo>
                <a:lnTo>
                  <a:pt x="331647" y="360337"/>
                </a:lnTo>
                <a:lnTo>
                  <a:pt x="436968" y="614260"/>
                </a:lnTo>
                <a:lnTo>
                  <a:pt x="759714" y="480758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7200" y="2994583"/>
            <a:ext cx="2102485" cy="389890"/>
          </a:xfrm>
          <a:prstGeom prst="rect">
            <a:avLst/>
          </a:prstGeom>
          <a:solidFill>
            <a:srgbClr val="182730"/>
          </a:solidFill>
        </p:spPr>
        <p:txBody>
          <a:bodyPr vert="horz" wrap="square" lIns="0" tIns="12065" rIns="0" bIns="0" rtlCol="0">
            <a:spAutoFit/>
          </a:bodyPr>
          <a:lstStyle/>
          <a:p>
            <a:pPr marL="654050">
              <a:lnSpc>
                <a:spcPct val="100000"/>
              </a:lnSpc>
              <a:spcBef>
                <a:spcPts val="95"/>
              </a:spcBef>
            </a:pPr>
            <a:r>
              <a:rPr sz="2300" b="1" spc="-315" dirty="0">
                <a:solidFill>
                  <a:srgbClr val="FFED00"/>
                </a:solidFill>
                <a:latin typeface="Roboto"/>
                <a:cs typeface="Roboto"/>
              </a:rPr>
              <a:t>ACHAT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32444" y="2994583"/>
            <a:ext cx="2102485" cy="389890"/>
          </a:xfrm>
          <a:prstGeom prst="rect">
            <a:avLst/>
          </a:prstGeom>
          <a:solidFill>
            <a:srgbClr val="182730"/>
          </a:solidFill>
        </p:spPr>
        <p:txBody>
          <a:bodyPr vert="horz" wrap="square" lIns="0" tIns="12065" rIns="0" bIns="0" rtlCol="0">
            <a:spAutoFit/>
          </a:bodyPr>
          <a:lstStyle/>
          <a:p>
            <a:pPr marL="378460">
              <a:lnSpc>
                <a:spcPct val="100000"/>
              </a:lnSpc>
              <a:spcBef>
                <a:spcPts val="95"/>
              </a:spcBef>
            </a:pPr>
            <a:r>
              <a:rPr sz="2300" b="1" spc="-200" dirty="0">
                <a:solidFill>
                  <a:srgbClr val="FFED00"/>
                </a:solidFill>
                <a:latin typeface="Roboto"/>
                <a:cs typeface="Roboto"/>
              </a:rPr>
              <a:t>RÉCEPTION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74029" y="2994583"/>
            <a:ext cx="2102485" cy="389890"/>
          </a:xfrm>
          <a:prstGeom prst="rect">
            <a:avLst/>
          </a:prstGeom>
          <a:solidFill>
            <a:srgbClr val="182730"/>
          </a:solidFill>
        </p:spPr>
        <p:txBody>
          <a:bodyPr vert="horz" wrap="square" lIns="0" tIns="12065" rIns="0" bIns="0" rtlCol="0">
            <a:spAutoFit/>
          </a:bodyPr>
          <a:lstStyle/>
          <a:p>
            <a:pPr marL="338455">
              <a:lnSpc>
                <a:spcPct val="100000"/>
              </a:lnSpc>
              <a:spcBef>
                <a:spcPts val="95"/>
              </a:spcBef>
            </a:pPr>
            <a:r>
              <a:rPr sz="2300" b="1" spc="-185" dirty="0">
                <a:solidFill>
                  <a:srgbClr val="FFED00"/>
                </a:solidFill>
                <a:latin typeface="Roboto"/>
                <a:cs typeface="Roboto"/>
              </a:rPr>
              <a:t>EXPÉDITION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15614" y="2994583"/>
            <a:ext cx="2102485" cy="389890"/>
          </a:xfrm>
          <a:prstGeom prst="rect">
            <a:avLst/>
          </a:prstGeom>
          <a:solidFill>
            <a:srgbClr val="182730"/>
          </a:solidFill>
        </p:spPr>
        <p:txBody>
          <a:bodyPr vert="horz" wrap="square" lIns="0" tIns="12065" rIns="0" bIns="0" rtlCol="0">
            <a:spAutoFit/>
          </a:bodyPr>
          <a:lstStyle/>
          <a:p>
            <a:pPr marL="274955">
              <a:lnSpc>
                <a:spcPct val="100000"/>
              </a:lnSpc>
              <a:spcBef>
                <a:spcPts val="95"/>
              </a:spcBef>
            </a:pPr>
            <a:r>
              <a:rPr sz="2300" b="1" spc="-175" dirty="0">
                <a:solidFill>
                  <a:srgbClr val="FFED00"/>
                </a:solidFill>
                <a:latin typeface="Roboto"/>
                <a:cs typeface="Roboto"/>
              </a:rPr>
              <a:t>INSCRIPTION</a:t>
            </a:r>
            <a:endParaRPr sz="2300">
              <a:latin typeface="Roboto"/>
              <a:cs typeface="Robo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597995" y="2979841"/>
            <a:ext cx="372110" cy="3572510"/>
            <a:chOff x="2597995" y="2979841"/>
            <a:chExt cx="372110" cy="3572510"/>
          </a:xfrm>
        </p:grpSpPr>
        <p:sp>
          <p:nvSpPr>
            <p:cNvPr id="17" name="object 17"/>
            <p:cNvSpPr/>
            <p:nvPr/>
          </p:nvSpPr>
          <p:spPr>
            <a:xfrm>
              <a:off x="2787587" y="2979841"/>
              <a:ext cx="0" cy="3572510"/>
            </a:xfrm>
            <a:custGeom>
              <a:avLst/>
              <a:gdLst/>
              <a:ahLst/>
              <a:cxnLst/>
              <a:rect l="l" t="t" r="r" b="b"/>
              <a:pathLst>
                <a:path h="3572509">
                  <a:moveTo>
                    <a:pt x="0" y="0"/>
                  </a:moveTo>
                  <a:lnTo>
                    <a:pt x="0" y="3572167"/>
                  </a:lnTo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97995" y="4470011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10" h="372110">
                  <a:moveTo>
                    <a:pt x="186004" y="0"/>
                  </a:moveTo>
                  <a:lnTo>
                    <a:pt x="136555" y="6643"/>
                  </a:lnTo>
                  <a:lnTo>
                    <a:pt x="92122" y="25393"/>
                  </a:lnTo>
                  <a:lnTo>
                    <a:pt x="54478" y="54476"/>
                  </a:lnTo>
                  <a:lnTo>
                    <a:pt x="25394" y="92119"/>
                  </a:lnTo>
                  <a:lnTo>
                    <a:pt x="6644" y="136548"/>
                  </a:lnTo>
                  <a:lnTo>
                    <a:pt x="0" y="185991"/>
                  </a:lnTo>
                  <a:lnTo>
                    <a:pt x="6644" y="235439"/>
                  </a:lnTo>
                  <a:lnTo>
                    <a:pt x="25394" y="279872"/>
                  </a:lnTo>
                  <a:lnTo>
                    <a:pt x="54478" y="317517"/>
                  </a:lnTo>
                  <a:lnTo>
                    <a:pt x="92122" y="346601"/>
                  </a:lnTo>
                  <a:lnTo>
                    <a:pt x="136555" y="365351"/>
                  </a:lnTo>
                  <a:lnTo>
                    <a:pt x="186004" y="371995"/>
                  </a:lnTo>
                  <a:lnTo>
                    <a:pt x="235452" y="365351"/>
                  </a:lnTo>
                  <a:lnTo>
                    <a:pt x="279885" y="346601"/>
                  </a:lnTo>
                  <a:lnTo>
                    <a:pt x="317530" y="317517"/>
                  </a:lnTo>
                  <a:lnTo>
                    <a:pt x="346614" y="279872"/>
                  </a:lnTo>
                  <a:lnTo>
                    <a:pt x="365364" y="235439"/>
                  </a:lnTo>
                  <a:lnTo>
                    <a:pt x="372008" y="185991"/>
                  </a:lnTo>
                  <a:lnTo>
                    <a:pt x="365364" y="136548"/>
                  </a:lnTo>
                  <a:lnTo>
                    <a:pt x="346614" y="92119"/>
                  </a:lnTo>
                  <a:lnTo>
                    <a:pt x="317530" y="54476"/>
                  </a:lnTo>
                  <a:lnTo>
                    <a:pt x="279885" y="25393"/>
                  </a:lnTo>
                  <a:lnTo>
                    <a:pt x="235452" y="6643"/>
                  </a:lnTo>
                  <a:lnTo>
                    <a:pt x="186004" y="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45517" y="4527727"/>
              <a:ext cx="128270" cy="257175"/>
            </a:xfrm>
            <a:custGeom>
              <a:avLst/>
              <a:gdLst/>
              <a:ahLst/>
              <a:cxnLst/>
              <a:rect l="l" t="t" r="r" b="b"/>
              <a:pathLst>
                <a:path w="128269" h="257175">
                  <a:moveTo>
                    <a:pt x="0" y="0"/>
                  </a:moveTo>
                  <a:lnTo>
                    <a:pt x="0" y="256552"/>
                  </a:lnTo>
                  <a:lnTo>
                    <a:pt x="128270" y="128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97995" y="3006009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10" h="372110">
                  <a:moveTo>
                    <a:pt x="186004" y="0"/>
                  </a:moveTo>
                  <a:lnTo>
                    <a:pt x="136555" y="6643"/>
                  </a:lnTo>
                  <a:lnTo>
                    <a:pt x="92122" y="25393"/>
                  </a:lnTo>
                  <a:lnTo>
                    <a:pt x="54478" y="54476"/>
                  </a:lnTo>
                  <a:lnTo>
                    <a:pt x="25394" y="92119"/>
                  </a:lnTo>
                  <a:lnTo>
                    <a:pt x="6644" y="136548"/>
                  </a:lnTo>
                  <a:lnTo>
                    <a:pt x="0" y="185991"/>
                  </a:lnTo>
                  <a:lnTo>
                    <a:pt x="6644" y="235439"/>
                  </a:lnTo>
                  <a:lnTo>
                    <a:pt x="25394" y="279872"/>
                  </a:lnTo>
                  <a:lnTo>
                    <a:pt x="54478" y="317517"/>
                  </a:lnTo>
                  <a:lnTo>
                    <a:pt x="92122" y="346601"/>
                  </a:lnTo>
                  <a:lnTo>
                    <a:pt x="136555" y="365351"/>
                  </a:lnTo>
                  <a:lnTo>
                    <a:pt x="186004" y="371995"/>
                  </a:lnTo>
                  <a:lnTo>
                    <a:pt x="235452" y="365351"/>
                  </a:lnTo>
                  <a:lnTo>
                    <a:pt x="279885" y="346601"/>
                  </a:lnTo>
                  <a:lnTo>
                    <a:pt x="317530" y="317517"/>
                  </a:lnTo>
                  <a:lnTo>
                    <a:pt x="346614" y="279872"/>
                  </a:lnTo>
                  <a:lnTo>
                    <a:pt x="365364" y="235439"/>
                  </a:lnTo>
                  <a:lnTo>
                    <a:pt x="372008" y="185991"/>
                  </a:lnTo>
                  <a:lnTo>
                    <a:pt x="365364" y="136548"/>
                  </a:lnTo>
                  <a:lnTo>
                    <a:pt x="346614" y="92119"/>
                  </a:lnTo>
                  <a:lnTo>
                    <a:pt x="317530" y="54476"/>
                  </a:lnTo>
                  <a:lnTo>
                    <a:pt x="279885" y="25393"/>
                  </a:lnTo>
                  <a:lnTo>
                    <a:pt x="235452" y="6643"/>
                  </a:lnTo>
                  <a:lnTo>
                    <a:pt x="186004" y="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45517" y="3063726"/>
              <a:ext cx="128270" cy="257175"/>
            </a:xfrm>
            <a:custGeom>
              <a:avLst/>
              <a:gdLst/>
              <a:ahLst/>
              <a:cxnLst/>
              <a:rect l="l" t="t" r="r" b="b"/>
              <a:pathLst>
                <a:path w="128269" h="257175">
                  <a:moveTo>
                    <a:pt x="0" y="0"/>
                  </a:moveTo>
                  <a:lnTo>
                    <a:pt x="0" y="256552"/>
                  </a:lnTo>
                  <a:lnTo>
                    <a:pt x="128270" y="128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709996" y="2979841"/>
            <a:ext cx="372110" cy="3572510"/>
            <a:chOff x="7709996" y="2979841"/>
            <a:chExt cx="372110" cy="3572510"/>
          </a:xfrm>
        </p:grpSpPr>
        <p:sp>
          <p:nvSpPr>
            <p:cNvPr id="23" name="object 23"/>
            <p:cNvSpPr/>
            <p:nvPr/>
          </p:nvSpPr>
          <p:spPr>
            <a:xfrm>
              <a:off x="7904412" y="2979841"/>
              <a:ext cx="0" cy="3572510"/>
            </a:xfrm>
            <a:custGeom>
              <a:avLst/>
              <a:gdLst/>
              <a:ahLst/>
              <a:cxnLst/>
              <a:rect l="l" t="t" r="r" b="b"/>
              <a:pathLst>
                <a:path h="3572509">
                  <a:moveTo>
                    <a:pt x="0" y="0"/>
                  </a:moveTo>
                  <a:lnTo>
                    <a:pt x="0" y="3572167"/>
                  </a:lnTo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09996" y="4470011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09" h="372110">
                  <a:moveTo>
                    <a:pt x="186004" y="0"/>
                  </a:moveTo>
                  <a:lnTo>
                    <a:pt x="136555" y="6643"/>
                  </a:lnTo>
                  <a:lnTo>
                    <a:pt x="92122" y="25393"/>
                  </a:lnTo>
                  <a:lnTo>
                    <a:pt x="54478" y="54476"/>
                  </a:lnTo>
                  <a:lnTo>
                    <a:pt x="25394" y="92119"/>
                  </a:lnTo>
                  <a:lnTo>
                    <a:pt x="6644" y="136548"/>
                  </a:lnTo>
                  <a:lnTo>
                    <a:pt x="0" y="185991"/>
                  </a:lnTo>
                  <a:lnTo>
                    <a:pt x="6644" y="235439"/>
                  </a:lnTo>
                  <a:lnTo>
                    <a:pt x="25394" y="279872"/>
                  </a:lnTo>
                  <a:lnTo>
                    <a:pt x="54478" y="317517"/>
                  </a:lnTo>
                  <a:lnTo>
                    <a:pt x="92122" y="346601"/>
                  </a:lnTo>
                  <a:lnTo>
                    <a:pt x="136555" y="365351"/>
                  </a:lnTo>
                  <a:lnTo>
                    <a:pt x="186004" y="371995"/>
                  </a:lnTo>
                  <a:lnTo>
                    <a:pt x="235452" y="365351"/>
                  </a:lnTo>
                  <a:lnTo>
                    <a:pt x="279885" y="346601"/>
                  </a:lnTo>
                  <a:lnTo>
                    <a:pt x="317530" y="317517"/>
                  </a:lnTo>
                  <a:lnTo>
                    <a:pt x="346614" y="279872"/>
                  </a:lnTo>
                  <a:lnTo>
                    <a:pt x="365364" y="235439"/>
                  </a:lnTo>
                  <a:lnTo>
                    <a:pt x="372008" y="185991"/>
                  </a:lnTo>
                  <a:lnTo>
                    <a:pt x="365364" y="136548"/>
                  </a:lnTo>
                  <a:lnTo>
                    <a:pt x="346614" y="92119"/>
                  </a:lnTo>
                  <a:lnTo>
                    <a:pt x="317530" y="54476"/>
                  </a:lnTo>
                  <a:lnTo>
                    <a:pt x="279885" y="25393"/>
                  </a:lnTo>
                  <a:lnTo>
                    <a:pt x="235452" y="6643"/>
                  </a:lnTo>
                  <a:lnTo>
                    <a:pt x="186004" y="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857516" y="4527727"/>
              <a:ext cx="128270" cy="257175"/>
            </a:xfrm>
            <a:custGeom>
              <a:avLst/>
              <a:gdLst/>
              <a:ahLst/>
              <a:cxnLst/>
              <a:rect l="l" t="t" r="r" b="b"/>
              <a:pathLst>
                <a:path w="128270" h="257175">
                  <a:moveTo>
                    <a:pt x="0" y="0"/>
                  </a:moveTo>
                  <a:lnTo>
                    <a:pt x="0" y="256552"/>
                  </a:lnTo>
                  <a:lnTo>
                    <a:pt x="128270" y="128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09996" y="3006009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09" h="372110">
                  <a:moveTo>
                    <a:pt x="186004" y="0"/>
                  </a:moveTo>
                  <a:lnTo>
                    <a:pt x="136555" y="6643"/>
                  </a:lnTo>
                  <a:lnTo>
                    <a:pt x="92122" y="25393"/>
                  </a:lnTo>
                  <a:lnTo>
                    <a:pt x="54478" y="54476"/>
                  </a:lnTo>
                  <a:lnTo>
                    <a:pt x="25394" y="92119"/>
                  </a:lnTo>
                  <a:lnTo>
                    <a:pt x="6644" y="136548"/>
                  </a:lnTo>
                  <a:lnTo>
                    <a:pt x="0" y="185991"/>
                  </a:lnTo>
                  <a:lnTo>
                    <a:pt x="6644" y="235439"/>
                  </a:lnTo>
                  <a:lnTo>
                    <a:pt x="25394" y="279872"/>
                  </a:lnTo>
                  <a:lnTo>
                    <a:pt x="54478" y="317517"/>
                  </a:lnTo>
                  <a:lnTo>
                    <a:pt x="92122" y="346601"/>
                  </a:lnTo>
                  <a:lnTo>
                    <a:pt x="136555" y="365351"/>
                  </a:lnTo>
                  <a:lnTo>
                    <a:pt x="186004" y="371995"/>
                  </a:lnTo>
                  <a:lnTo>
                    <a:pt x="235452" y="365351"/>
                  </a:lnTo>
                  <a:lnTo>
                    <a:pt x="279885" y="346601"/>
                  </a:lnTo>
                  <a:lnTo>
                    <a:pt x="317530" y="317517"/>
                  </a:lnTo>
                  <a:lnTo>
                    <a:pt x="346614" y="279872"/>
                  </a:lnTo>
                  <a:lnTo>
                    <a:pt x="365364" y="235439"/>
                  </a:lnTo>
                  <a:lnTo>
                    <a:pt x="372008" y="185991"/>
                  </a:lnTo>
                  <a:lnTo>
                    <a:pt x="365364" y="136548"/>
                  </a:lnTo>
                  <a:lnTo>
                    <a:pt x="346614" y="92119"/>
                  </a:lnTo>
                  <a:lnTo>
                    <a:pt x="317530" y="54476"/>
                  </a:lnTo>
                  <a:lnTo>
                    <a:pt x="279885" y="25393"/>
                  </a:lnTo>
                  <a:lnTo>
                    <a:pt x="235452" y="6643"/>
                  </a:lnTo>
                  <a:lnTo>
                    <a:pt x="186004" y="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857516" y="3063726"/>
              <a:ext cx="128270" cy="257175"/>
            </a:xfrm>
            <a:custGeom>
              <a:avLst/>
              <a:gdLst/>
              <a:ahLst/>
              <a:cxnLst/>
              <a:rect l="l" t="t" r="r" b="b"/>
              <a:pathLst>
                <a:path w="128270" h="257175">
                  <a:moveTo>
                    <a:pt x="0" y="0"/>
                  </a:moveTo>
                  <a:lnTo>
                    <a:pt x="0" y="256552"/>
                  </a:lnTo>
                  <a:lnTo>
                    <a:pt x="128270" y="128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171996" y="2979841"/>
            <a:ext cx="372110" cy="3572510"/>
            <a:chOff x="5171996" y="2979841"/>
            <a:chExt cx="372110" cy="3572510"/>
          </a:xfrm>
        </p:grpSpPr>
        <p:sp>
          <p:nvSpPr>
            <p:cNvPr id="29" name="object 29"/>
            <p:cNvSpPr/>
            <p:nvPr/>
          </p:nvSpPr>
          <p:spPr>
            <a:xfrm>
              <a:off x="5346000" y="2979841"/>
              <a:ext cx="0" cy="3572510"/>
            </a:xfrm>
            <a:custGeom>
              <a:avLst/>
              <a:gdLst/>
              <a:ahLst/>
              <a:cxnLst/>
              <a:rect l="l" t="t" r="r" b="b"/>
              <a:pathLst>
                <a:path h="3572509">
                  <a:moveTo>
                    <a:pt x="0" y="0"/>
                  </a:moveTo>
                  <a:lnTo>
                    <a:pt x="0" y="3572167"/>
                  </a:lnTo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171996" y="4470011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10" h="372110">
                  <a:moveTo>
                    <a:pt x="186004" y="0"/>
                  </a:moveTo>
                  <a:lnTo>
                    <a:pt x="136555" y="6643"/>
                  </a:lnTo>
                  <a:lnTo>
                    <a:pt x="92122" y="25393"/>
                  </a:lnTo>
                  <a:lnTo>
                    <a:pt x="54478" y="54476"/>
                  </a:lnTo>
                  <a:lnTo>
                    <a:pt x="25394" y="92119"/>
                  </a:lnTo>
                  <a:lnTo>
                    <a:pt x="6644" y="136548"/>
                  </a:lnTo>
                  <a:lnTo>
                    <a:pt x="0" y="185991"/>
                  </a:lnTo>
                  <a:lnTo>
                    <a:pt x="6644" y="235439"/>
                  </a:lnTo>
                  <a:lnTo>
                    <a:pt x="25394" y="279872"/>
                  </a:lnTo>
                  <a:lnTo>
                    <a:pt x="54478" y="317517"/>
                  </a:lnTo>
                  <a:lnTo>
                    <a:pt x="92122" y="346601"/>
                  </a:lnTo>
                  <a:lnTo>
                    <a:pt x="136555" y="365351"/>
                  </a:lnTo>
                  <a:lnTo>
                    <a:pt x="186004" y="371995"/>
                  </a:lnTo>
                  <a:lnTo>
                    <a:pt x="235452" y="365351"/>
                  </a:lnTo>
                  <a:lnTo>
                    <a:pt x="279885" y="346601"/>
                  </a:lnTo>
                  <a:lnTo>
                    <a:pt x="317530" y="317517"/>
                  </a:lnTo>
                  <a:lnTo>
                    <a:pt x="346614" y="279872"/>
                  </a:lnTo>
                  <a:lnTo>
                    <a:pt x="365364" y="235439"/>
                  </a:lnTo>
                  <a:lnTo>
                    <a:pt x="372008" y="185991"/>
                  </a:lnTo>
                  <a:lnTo>
                    <a:pt x="365364" y="136548"/>
                  </a:lnTo>
                  <a:lnTo>
                    <a:pt x="346614" y="92119"/>
                  </a:lnTo>
                  <a:lnTo>
                    <a:pt x="317530" y="54476"/>
                  </a:lnTo>
                  <a:lnTo>
                    <a:pt x="279885" y="25393"/>
                  </a:lnTo>
                  <a:lnTo>
                    <a:pt x="235452" y="6643"/>
                  </a:lnTo>
                  <a:lnTo>
                    <a:pt x="186004" y="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319516" y="4527727"/>
              <a:ext cx="128270" cy="257175"/>
            </a:xfrm>
            <a:custGeom>
              <a:avLst/>
              <a:gdLst/>
              <a:ahLst/>
              <a:cxnLst/>
              <a:rect l="l" t="t" r="r" b="b"/>
              <a:pathLst>
                <a:path w="128270" h="257175">
                  <a:moveTo>
                    <a:pt x="0" y="0"/>
                  </a:moveTo>
                  <a:lnTo>
                    <a:pt x="0" y="256552"/>
                  </a:lnTo>
                  <a:lnTo>
                    <a:pt x="128270" y="128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71996" y="3006009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10" h="372110">
                  <a:moveTo>
                    <a:pt x="186004" y="0"/>
                  </a:moveTo>
                  <a:lnTo>
                    <a:pt x="136555" y="6643"/>
                  </a:lnTo>
                  <a:lnTo>
                    <a:pt x="92122" y="25393"/>
                  </a:lnTo>
                  <a:lnTo>
                    <a:pt x="54478" y="54476"/>
                  </a:lnTo>
                  <a:lnTo>
                    <a:pt x="25394" y="92119"/>
                  </a:lnTo>
                  <a:lnTo>
                    <a:pt x="6644" y="136548"/>
                  </a:lnTo>
                  <a:lnTo>
                    <a:pt x="0" y="185991"/>
                  </a:lnTo>
                  <a:lnTo>
                    <a:pt x="6644" y="235439"/>
                  </a:lnTo>
                  <a:lnTo>
                    <a:pt x="25394" y="279872"/>
                  </a:lnTo>
                  <a:lnTo>
                    <a:pt x="54478" y="317517"/>
                  </a:lnTo>
                  <a:lnTo>
                    <a:pt x="92122" y="346601"/>
                  </a:lnTo>
                  <a:lnTo>
                    <a:pt x="136555" y="365351"/>
                  </a:lnTo>
                  <a:lnTo>
                    <a:pt x="186004" y="371995"/>
                  </a:lnTo>
                  <a:lnTo>
                    <a:pt x="235452" y="365351"/>
                  </a:lnTo>
                  <a:lnTo>
                    <a:pt x="279885" y="346601"/>
                  </a:lnTo>
                  <a:lnTo>
                    <a:pt x="317530" y="317517"/>
                  </a:lnTo>
                  <a:lnTo>
                    <a:pt x="346614" y="279872"/>
                  </a:lnTo>
                  <a:lnTo>
                    <a:pt x="365364" y="235439"/>
                  </a:lnTo>
                  <a:lnTo>
                    <a:pt x="372008" y="185991"/>
                  </a:lnTo>
                  <a:lnTo>
                    <a:pt x="365364" y="136548"/>
                  </a:lnTo>
                  <a:lnTo>
                    <a:pt x="346614" y="92119"/>
                  </a:lnTo>
                  <a:lnTo>
                    <a:pt x="317530" y="54476"/>
                  </a:lnTo>
                  <a:lnTo>
                    <a:pt x="279885" y="25393"/>
                  </a:lnTo>
                  <a:lnTo>
                    <a:pt x="235452" y="6643"/>
                  </a:lnTo>
                  <a:lnTo>
                    <a:pt x="186004" y="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19516" y="3063726"/>
              <a:ext cx="128270" cy="257175"/>
            </a:xfrm>
            <a:custGeom>
              <a:avLst/>
              <a:gdLst/>
              <a:ahLst/>
              <a:cxnLst/>
              <a:rect l="l" t="t" r="r" b="b"/>
              <a:pathLst>
                <a:path w="128270" h="257175">
                  <a:moveTo>
                    <a:pt x="0" y="0"/>
                  </a:moveTo>
                  <a:lnTo>
                    <a:pt x="0" y="256552"/>
                  </a:lnTo>
                  <a:lnTo>
                    <a:pt x="128270" y="128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06332" y="3647682"/>
            <a:ext cx="20002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latin typeface="Roboto Condensed"/>
                <a:cs typeface="Roboto Condensed"/>
              </a:rPr>
              <a:t>Achat</a:t>
            </a:r>
            <a:r>
              <a:rPr sz="1500" spc="-30" dirty="0">
                <a:latin typeface="Roboto Condensed"/>
                <a:cs typeface="Roboto Condensed"/>
              </a:rPr>
              <a:t> </a:t>
            </a:r>
            <a:r>
              <a:rPr sz="1500" dirty="0">
                <a:latin typeface="Roboto Condensed"/>
                <a:cs typeface="Roboto Condensed"/>
              </a:rPr>
              <a:t>du</a:t>
            </a:r>
            <a:r>
              <a:rPr sz="1500" spc="-3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pack</a:t>
            </a:r>
            <a:r>
              <a:rPr sz="1500" spc="-3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prépayé</a:t>
            </a:r>
            <a:r>
              <a:rPr sz="1500" spc="-3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par </a:t>
            </a:r>
            <a:r>
              <a:rPr sz="1500" spc="-325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le </a:t>
            </a:r>
            <a:r>
              <a:rPr sz="1500" spc="-5" dirty="0">
                <a:latin typeface="Roboto Condensed"/>
                <a:cs typeface="Roboto Condensed"/>
              </a:rPr>
              <a:t>consommateur </a:t>
            </a:r>
            <a:r>
              <a:rPr sz="1500" spc="-15" dirty="0">
                <a:latin typeface="Roboto Condensed"/>
                <a:cs typeface="Roboto Condensed"/>
              </a:rPr>
              <a:t>dans </a:t>
            </a:r>
            <a:r>
              <a:rPr sz="1500" spc="5" dirty="0">
                <a:latin typeface="Roboto Condensed"/>
                <a:cs typeface="Roboto Condensed"/>
              </a:rPr>
              <a:t>un </a:t>
            </a:r>
            <a:r>
              <a:rPr sz="1500" spc="-33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point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de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vente.</a:t>
            </a:r>
            <a:endParaRPr sz="1500" dirty="0">
              <a:latin typeface="Roboto Condensed"/>
              <a:cs typeface="Roboto Condensed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76814" y="3647682"/>
            <a:ext cx="201676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835" marR="194945" indent="16129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Roboto Condensed"/>
                <a:cs typeface="Roboto Condensed"/>
              </a:rPr>
              <a:t>Réception </a:t>
            </a:r>
            <a:r>
              <a:rPr sz="1500" dirty="0">
                <a:latin typeface="Roboto Condensed"/>
                <a:cs typeface="Roboto Condensed"/>
              </a:rPr>
              <a:t>du </a:t>
            </a:r>
            <a:r>
              <a:rPr sz="1500" spc="-10" dirty="0">
                <a:latin typeface="Roboto Condensed"/>
                <a:cs typeface="Roboto Condensed"/>
              </a:rPr>
              <a:t>coli </a:t>
            </a:r>
            <a:r>
              <a:rPr sz="1500" spc="-5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par</a:t>
            </a:r>
            <a:r>
              <a:rPr sz="1500" spc="-6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le</a:t>
            </a:r>
            <a:r>
              <a:rPr sz="1500" spc="-55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consommateur,</a:t>
            </a:r>
            <a:endParaRPr sz="1500" dirty="0">
              <a:latin typeface="Roboto Condensed"/>
              <a:cs typeface="Roboto Condensed"/>
            </a:endParaRPr>
          </a:p>
          <a:p>
            <a:pPr marL="12700" marR="5080" algn="ctr">
              <a:lnSpc>
                <a:spcPct val="100000"/>
              </a:lnSpc>
            </a:pPr>
            <a:r>
              <a:rPr sz="1500" spc="-15" dirty="0">
                <a:latin typeface="Roboto Condensed"/>
                <a:cs typeface="Roboto Condensed"/>
              </a:rPr>
              <a:t>mise </a:t>
            </a:r>
            <a:r>
              <a:rPr sz="1500" spc="-5" dirty="0">
                <a:latin typeface="Roboto Condensed"/>
                <a:cs typeface="Roboto Condensed"/>
              </a:rPr>
              <a:t>en </a:t>
            </a:r>
            <a:r>
              <a:rPr sz="1500" spc="-15" dirty="0">
                <a:latin typeface="Roboto Condensed"/>
                <a:cs typeface="Roboto Condensed"/>
              </a:rPr>
              <a:t>place </a:t>
            </a:r>
            <a:r>
              <a:rPr sz="1500" spc="-20" dirty="0">
                <a:latin typeface="Roboto Condensed"/>
                <a:cs typeface="Roboto Condensed"/>
              </a:rPr>
              <a:t>des insectes </a:t>
            </a:r>
            <a:r>
              <a:rPr sz="1500" spc="-33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auxiliaires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en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suivant</a:t>
            </a:r>
            <a:endParaRPr sz="1500" dirty="0">
              <a:latin typeface="Roboto Condensed"/>
              <a:cs typeface="Roboto Condensed"/>
            </a:endParaRPr>
          </a:p>
          <a:p>
            <a:pPr marL="128270" marR="120650" algn="ctr">
              <a:lnSpc>
                <a:spcPct val="100000"/>
              </a:lnSpc>
            </a:pPr>
            <a:r>
              <a:rPr sz="1500" spc="-20" dirty="0">
                <a:latin typeface="Roboto Condensed"/>
                <a:cs typeface="Roboto Condensed"/>
              </a:rPr>
              <a:t>les </a:t>
            </a:r>
            <a:r>
              <a:rPr sz="1500" spc="-10" dirty="0">
                <a:latin typeface="Roboto Condensed"/>
                <a:cs typeface="Roboto Condensed"/>
              </a:rPr>
              <a:t>indications </a:t>
            </a:r>
            <a:r>
              <a:rPr sz="1500" dirty="0">
                <a:latin typeface="Roboto Condensed"/>
                <a:cs typeface="Roboto Condensed"/>
              </a:rPr>
              <a:t>du </a:t>
            </a:r>
            <a:r>
              <a:rPr sz="1500" spc="-10" dirty="0">
                <a:latin typeface="Roboto Condensed"/>
                <a:cs typeface="Roboto Condensed"/>
              </a:rPr>
              <a:t>guide </a:t>
            </a:r>
            <a:r>
              <a:rPr sz="1500" spc="-33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d’utilisation.</a:t>
            </a:r>
            <a:endParaRPr sz="1500" dirty="0">
              <a:latin typeface="Roboto Condensed"/>
              <a:cs typeface="Roboto Condensed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74432" y="3647682"/>
            <a:ext cx="150685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Roboto Condensed"/>
                <a:cs typeface="Roboto Condensed"/>
              </a:rPr>
              <a:t>Expédition</a:t>
            </a:r>
            <a:r>
              <a:rPr sz="1500" spc="-55" dirty="0">
                <a:latin typeface="Roboto Condensed"/>
                <a:cs typeface="Roboto Condensed"/>
              </a:rPr>
              <a:t> </a:t>
            </a:r>
            <a:r>
              <a:rPr sz="1500" spc="-20" dirty="0">
                <a:latin typeface="Roboto Condensed"/>
                <a:cs typeface="Roboto Condensed"/>
              </a:rPr>
              <a:t>des</a:t>
            </a:r>
            <a:r>
              <a:rPr sz="1500" spc="-5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colis </a:t>
            </a:r>
            <a:r>
              <a:rPr sz="1500" spc="-325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tous </a:t>
            </a:r>
            <a:r>
              <a:rPr sz="1500" spc="-20" dirty="0">
                <a:latin typeface="Roboto Condensed"/>
                <a:cs typeface="Roboto Condensed"/>
              </a:rPr>
              <a:t>les </a:t>
            </a:r>
            <a:r>
              <a:rPr sz="1500" spc="-5" dirty="0">
                <a:latin typeface="Roboto Condensed"/>
                <a:cs typeface="Roboto Condensed"/>
              </a:rPr>
              <a:t>lundis, </a:t>
            </a:r>
            <a:r>
              <a:rPr sz="150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mardis </a:t>
            </a:r>
            <a:r>
              <a:rPr sz="1500" spc="-10" dirty="0">
                <a:latin typeface="Roboto Condensed"/>
                <a:cs typeface="Roboto Condensed"/>
              </a:rPr>
              <a:t>et </a:t>
            </a:r>
            <a:r>
              <a:rPr sz="1500" spc="-15" dirty="0">
                <a:latin typeface="Roboto Condensed"/>
                <a:cs typeface="Roboto Condensed"/>
              </a:rPr>
              <a:t>mercredi </a:t>
            </a:r>
            <a:r>
              <a:rPr sz="1500" spc="-1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avec </a:t>
            </a:r>
            <a:r>
              <a:rPr sz="1500" spc="-5" dirty="0">
                <a:latin typeface="Roboto Condensed"/>
                <a:cs typeface="Roboto Condensed"/>
              </a:rPr>
              <a:t>une </a:t>
            </a:r>
            <a:r>
              <a:rPr sz="1500" spc="-10" dirty="0">
                <a:latin typeface="Roboto Condensed"/>
                <a:cs typeface="Roboto Condensed"/>
              </a:rPr>
              <a:t>arrivée </a:t>
            </a:r>
            <a:r>
              <a:rPr sz="1500" spc="-5" dirty="0">
                <a:latin typeface="Roboto Condensed"/>
                <a:cs typeface="Roboto Condensed"/>
              </a:rPr>
              <a:t> chez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20" dirty="0">
                <a:latin typeface="Roboto Condensed"/>
                <a:cs typeface="Roboto Condensed"/>
              </a:rPr>
              <a:t>les </a:t>
            </a:r>
            <a:r>
              <a:rPr sz="1500" spc="-10" dirty="0">
                <a:latin typeface="Roboto Condensed"/>
                <a:cs typeface="Roboto Condensed"/>
              </a:rPr>
              <a:t>clients</a:t>
            </a:r>
            <a:endParaRPr sz="1500" dirty="0">
              <a:latin typeface="Roboto Condensed"/>
              <a:cs typeface="Roboto Condensed"/>
            </a:endParaRPr>
          </a:p>
          <a:p>
            <a:pPr algn="ctr">
              <a:lnSpc>
                <a:spcPct val="100000"/>
              </a:lnSpc>
            </a:pPr>
            <a:r>
              <a:rPr sz="1500" spc="25" dirty="0">
                <a:latin typeface="Roboto Condensed"/>
                <a:cs typeface="Roboto Condensed"/>
              </a:rPr>
              <a:t>48h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à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25" dirty="0">
                <a:latin typeface="Roboto Condensed"/>
                <a:cs typeface="Roboto Condensed"/>
              </a:rPr>
              <a:t>72h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20" dirty="0">
                <a:latin typeface="Roboto Condensed"/>
                <a:cs typeface="Roboto Condensed"/>
              </a:rPr>
              <a:t>après.</a:t>
            </a:r>
            <a:endParaRPr sz="1500" dirty="0">
              <a:latin typeface="Roboto Condensed"/>
              <a:cs typeface="Roboto Condensed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90643" y="3539669"/>
            <a:ext cx="2096770" cy="2648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Roboto Condensed"/>
                <a:cs typeface="Roboto Condensed"/>
              </a:rPr>
              <a:t>Le</a:t>
            </a:r>
            <a:r>
              <a:rPr sz="1500" spc="-4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consommateur</a:t>
            </a:r>
            <a:r>
              <a:rPr sz="1500" spc="-4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découvre </a:t>
            </a:r>
            <a:r>
              <a:rPr sz="1500" spc="-33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le </a:t>
            </a:r>
            <a:r>
              <a:rPr sz="1500" spc="-10" dirty="0">
                <a:latin typeface="Roboto Condensed"/>
                <a:cs typeface="Roboto Condensed"/>
              </a:rPr>
              <a:t>pack </a:t>
            </a:r>
            <a:r>
              <a:rPr sz="1500" spc="-15" dirty="0">
                <a:latin typeface="Roboto Condensed"/>
                <a:cs typeface="Roboto Condensed"/>
              </a:rPr>
              <a:t>à son domicile </a:t>
            </a:r>
            <a:r>
              <a:rPr sz="1500" spc="-1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contenant </a:t>
            </a:r>
            <a:r>
              <a:rPr sz="1500" dirty="0">
                <a:latin typeface="Roboto Condensed"/>
                <a:cs typeface="Roboto Condensed"/>
              </a:rPr>
              <a:t>: </a:t>
            </a:r>
            <a:r>
              <a:rPr sz="1500" spc="10" dirty="0">
                <a:latin typeface="Roboto Condensed"/>
                <a:cs typeface="Roboto Condensed"/>
              </a:rPr>
              <a:t>un </a:t>
            </a:r>
            <a:r>
              <a:rPr sz="1500" spc="-10" dirty="0">
                <a:latin typeface="Roboto Condensed"/>
                <a:cs typeface="Roboto Condensed"/>
              </a:rPr>
              <a:t>guide </a:t>
            </a:r>
            <a:r>
              <a:rPr sz="1500" spc="-5" dirty="0">
                <a:latin typeface="Roboto Condensed"/>
                <a:cs typeface="Roboto Condensed"/>
              </a:rPr>
              <a:t> d’utilisation,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10" dirty="0">
                <a:latin typeface="Roboto Condensed"/>
                <a:cs typeface="Roboto Condensed"/>
              </a:rPr>
              <a:t>un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cadeau</a:t>
            </a:r>
            <a:endParaRPr sz="1500" dirty="0">
              <a:latin typeface="Roboto Condensed"/>
              <a:cs typeface="Roboto Condensed"/>
            </a:endParaRPr>
          </a:p>
          <a:p>
            <a:pPr marL="99695" marR="93980" indent="635" algn="ctr">
              <a:lnSpc>
                <a:spcPct val="100000"/>
              </a:lnSpc>
            </a:pPr>
            <a:r>
              <a:rPr sz="1500" spc="-5" dirty="0">
                <a:latin typeface="Roboto Condensed"/>
                <a:cs typeface="Roboto Condensed"/>
              </a:rPr>
              <a:t>en rapport </a:t>
            </a:r>
            <a:r>
              <a:rPr sz="1500" spc="-15" dirty="0">
                <a:latin typeface="Roboto Condensed"/>
                <a:cs typeface="Roboto Condensed"/>
              </a:rPr>
              <a:t>avec </a:t>
            </a:r>
            <a:r>
              <a:rPr sz="1500" spc="-25" dirty="0">
                <a:latin typeface="Roboto Condensed"/>
                <a:cs typeface="Roboto Condensed"/>
              </a:rPr>
              <a:t>sa 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problématique</a:t>
            </a:r>
            <a:r>
              <a:rPr sz="1500" spc="-45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et</a:t>
            </a:r>
            <a:r>
              <a:rPr sz="1500" spc="-40" dirty="0">
                <a:latin typeface="Roboto Condensed"/>
                <a:cs typeface="Roboto Condensed"/>
              </a:rPr>
              <a:t> </a:t>
            </a:r>
            <a:r>
              <a:rPr sz="1500" spc="10" dirty="0">
                <a:latin typeface="Roboto Condensed"/>
                <a:cs typeface="Roboto Condensed"/>
              </a:rPr>
              <a:t>un</a:t>
            </a:r>
            <a:r>
              <a:rPr sz="1500" spc="-4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code </a:t>
            </a:r>
            <a:r>
              <a:rPr sz="1500" spc="-33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unique</a:t>
            </a:r>
            <a:r>
              <a:rPr sz="1500" spc="-3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d’enregistrement.</a:t>
            </a:r>
            <a:endParaRPr sz="1500" dirty="0">
              <a:latin typeface="Roboto Condensed"/>
              <a:cs typeface="Roboto Condensed"/>
            </a:endParaRPr>
          </a:p>
          <a:p>
            <a:pPr marL="38100" marR="32384" indent="635" algn="ctr">
              <a:lnSpc>
                <a:spcPct val="100000"/>
              </a:lnSpc>
              <a:spcBef>
                <a:spcPts val="850"/>
              </a:spcBef>
            </a:pPr>
            <a:r>
              <a:rPr sz="1500" b="1" spc="-100" dirty="0">
                <a:latin typeface="Roboto"/>
                <a:cs typeface="Roboto"/>
              </a:rPr>
              <a:t>Rendez-</a:t>
            </a:r>
            <a:r>
              <a:rPr sz="1500" b="1" spc="-110" dirty="0">
                <a:latin typeface="Roboto"/>
                <a:cs typeface="Roboto"/>
              </a:rPr>
              <a:t>v</a:t>
            </a:r>
            <a:r>
              <a:rPr sz="1500" b="1" spc="-120" dirty="0">
                <a:latin typeface="Roboto"/>
                <a:cs typeface="Roboto"/>
              </a:rPr>
              <a:t>ou</a:t>
            </a:r>
            <a:r>
              <a:rPr sz="1500" b="1" spc="-105" dirty="0">
                <a:latin typeface="Roboto"/>
                <a:cs typeface="Roboto"/>
              </a:rPr>
              <a:t>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00" dirty="0">
                <a:latin typeface="Roboto"/>
                <a:cs typeface="Roboto"/>
              </a:rPr>
              <a:t>sur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80" dirty="0">
                <a:latin typeface="Roboto"/>
                <a:cs typeface="Roboto"/>
              </a:rPr>
              <a:t>le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70" dirty="0">
                <a:latin typeface="Roboto"/>
                <a:cs typeface="Roboto"/>
              </a:rPr>
              <a:t>site  </a:t>
            </a:r>
            <a:r>
              <a:rPr sz="1500" spc="-10" dirty="0">
                <a:latin typeface="Roboto Condensed"/>
                <a:cs typeface="Roboto Condensed"/>
                <a:hlinkClick r:id="rId3"/>
              </a:rPr>
              <a:t>www.protecta-insects.eu </a:t>
            </a:r>
            <a:r>
              <a:rPr sz="1500" dirty="0">
                <a:latin typeface="Roboto Condensed"/>
                <a:cs typeface="Roboto Condensed"/>
              </a:rPr>
              <a:t>: </a:t>
            </a:r>
            <a:r>
              <a:rPr sz="1500" spc="5" dirty="0">
                <a:latin typeface="Roboto Condensed"/>
                <a:cs typeface="Roboto Condensed"/>
              </a:rPr>
              <a:t> </a:t>
            </a:r>
            <a:r>
              <a:rPr sz="1500" spc="-20" dirty="0">
                <a:latin typeface="Roboto Condensed"/>
                <a:cs typeface="Roboto Condensed"/>
              </a:rPr>
              <a:t>saisie</a:t>
            </a:r>
            <a:r>
              <a:rPr sz="1500" spc="-30" dirty="0">
                <a:latin typeface="Roboto Condensed"/>
                <a:cs typeface="Roboto Condensed"/>
              </a:rPr>
              <a:t> </a:t>
            </a:r>
            <a:r>
              <a:rPr sz="1500" dirty="0">
                <a:latin typeface="Roboto Condensed"/>
                <a:cs typeface="Roboto Condensed"/>
              </a:rPr>
              <a:t>du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code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unique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et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20" dirty="0">
                <a:latin typeface="Roboto Condensed"/>
                <a:cs typeface="Roboto Condensed"/>
              </a:rPr>
              <a:t>de </a:t>
            </a:r>
            <a:r>
              <a:rPr sz="1500" spc="-33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l’adresse</a:t>
            </a:r>
            <a:r>
              <a:rPr sz="1500" spc="-25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de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livraison.</a:t>
            </a:r>
            <a:endParaRPr sz="1500" dirty="0">
              <a:latin typeface="Roboto Condensed"/>
              <a:cs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4" name="object 4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5945">
              <a:lnSpc>
                <a:spcPct val="100000"/>
              </a:lnSpc>
              <a:spcBef>
                <a:spcPts val="100"/>
              </a:spcBef>
            </a:pPr>
            <a:r>
              <a:rPr spc="-215" dirty="0"/>
              <a:t>MODES</a:t>
            </a:r>
            <a:r>
              <a:rPr spc="-65" dirty="0"/>
              <a:t> </a:t>
            </a:r>
            <a:r>
              <a:rPr spc="-180" dirty="0"/>
              <a:t>D</a:t>
            </a:r>
            <a:r>
              <a:rPr spc="-85" dirty="0"/>
              <a:t>’</a:t>
            </a:r>
            <a:r>
              <a:rPr spc="-285" dirty="0"/>
              <a:t>A</a:t>
            </a:r>
            <a:r>
              <a:rPr spc="-270" dirty="0"/>
              <a:t>C</a:t>
            </a:r>
            <a:r>
              <a:rPr spc="-185" dirty="0"/>
              <a:t>TIO</a:t>
            </a:r>
            <a:r>
              <a:rPr spc="-240" dirty="0"/>
              <a:t>N</a:t>
            </a:r>
            <a:r>
              <a:rPr spc="-65" dirty="0"/>
              <a:t> </a:t>
            </a:r>
            <a:r>
              <a:rPr spc="-180" dirty="0"/>
              <a:t>DES</a:t>
            </a:r>
            <a:r>
              <a:rPr spc="-65" dirty="0"/>
              <a:t> </a:t>
            </a:r>
            <a:r>
              <a:rPr spc="-290" dirty="0"/>
              <a:t>A</a:t>
            </a:r>
            <a:r>
              <a:rPr spc="-135" dirty="0"/>
              <a:t>UXIL</a:t>
            </a:r>
            <a:r>
              <a:rPr spc="-50" dirty="0"/>
              <a:t>I</a:t>
            </a:r>
            <a:r>
              <a:rPr spc="-185" dirty="0"/>
              <a:t>AIRES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34024" y="2700007"/>
            <a:ext cx="3902710" cy="389890"/>
          </a:xfrm>
          <a:prstGeom prst="rect">
            <a:avLst/>
          </a:prstGeom>
          <a:solidFill>
            <a:srgbClr val="517165"/>
          </a:solidFill>
        </p:spPr>
        <p:txBody>
          <a:bodyPr vert="horz" wrap="square" lIns="0" tIns="12065" rIns="0" bIns="0" rtlCol="0">
            <a:spAutoFit/>
          </a:bodyPr>
          <a:lstStyle/>
          <a:p>
            <a:pPr marL="877569">
              <a:lnSpc>
                <a:spcPct val="100000"/>
              </a:lnSpc>
              <a:spcBef>
                <a:spcPts val="95"/>
              </a:spcBef>
            </a:pPr>
            <a:r>
              <a:rPr sz="2300" b="1" spc="-160" dirty="0">
                <a:solidFill>
                  <a:srgbClr val="FFED00"/>
                </a:solidFill>
                <a:latin typeface="Roboto"/>
                <a:cs typeface="Roboto"/>
              </a:rPr>
              <a:t>LE</a:t>
            </a:r>
            <a:r>
              <a:rPr sz="2300" b="1" spc="-175" dirty="0">
                <a:solidFill>
                  <a:srgbClr val="FFED00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ED00"/>
                </a:solidFill>
                <a:latin typeface="Roboto"/>
                <a:cs typeface="Roboto"/>
              </a:rPr>
              <a:t> </a:t>
            </a:r>
            <a:r>
              <a:rPr sz="2300" b="1" spc="-360" dirty="0">
                <a:solidFill>
                  <a:srgbClr val="FFED00"/>
                </a:solidFill>
                <a:latin typeface="Roboto"/>
                <a:cs typeface="Roboto"/>
              </a:rPr>
              <a:t>P</a:t>
            </a:r>
            <a:r>
              <a:rPr sz="2300" b="1" spc="-225" dirty="0">
                <a:solidFill>
                  <a:srgbClr val="FFED00"/>
                </a:solidFill>
                <a:latin typeface="Roboto"/>
                <a:cs typeface="Roboto"/>
              </a:rPr>
              <a:t>ARAS</a:t>
            </a:r>
            <a:r>
              <a:rPr sz="2300" b="1" spc="-135" dirty="0">
                <a:solidFill>
                  <a:srgbClr val="FFED00"/>
                </a:solidFill>
                <a:latin typeface="Roboto"/>
                <a:cs typeface="Roboto"/>
              </a:rPr>
              <a:t>I</a:t>
            </a:r>
            <a:r>
              <a:rPr sz="2300" b="1" spc="-200" dirty="0">
                <a:solidFill>
                  <a:srgbClr val="FFED00"/>
                </a:solidFill>
                <a:latin typeface="Roboto"/>
                <a:cs typeface="Roboto"/>
              </a:rPr>
              <a:t>TEURS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5611" y="2700007"/>
            <a:ext cx="3902710" cy="389890"/>
          </a:xfrm>
          <a:prstGeom prst="rect">
            <a:avLst/>
          </a:prstGeom>
          <a:solidFill>
            <a:srgbClr val="517165"/>
          </a:solidFill>
        </p:spPr>
        <p:txBody>
          <a:bodyPr vert="horz" wrap="square" lIns="0" tIns="12065" rIns="0" bIns="0" rtlCol="0">
            <a:spAutoFit/>
          </a:bodyPr>
          <a:lstStyle/>
          <a:p>
            <a:pPr marL="920115">
              <a:lnSpc>
                <a:spcPct val="100000"/>
              </a:lnSpc>
              <a:spcBef>
                <a:spcPts val="95"/>
              </a:spcBef>
            </a:pPr>
            <a:r>
              <a:rPr sz="2300" b="1" spc="-160" dirty="0">
                <a:solidFill>
                  <a:srgbClr val="FFED00"/>
                </a:solidFill>
                <a:latin typeface="Roboto"/>
                <a:cs typeface="Roboto"/>
              </a:rPr>
              <a:t>LE</a:t>
            </a:r>
            <a:r>
              <a:rPr sz="2300" b="1" spc="-175" dirty="0">
                <a:solidFill>
                  <a:srgbClr val="FFED00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ED00"/>
                </a:solidFill>
                <a:latin typeface="Roboto"/>
                <a:cs typeface="Roboto"/>
              </a:rPr>
              <a:t> </a:t>
            </a:r>
            <a:r>
              <a:rPr sz="2300" b="1" spc="-190" dirty="0">
                <a:solidFill>
                  <a:srgbClr val="FFED00"/>
                </a:solidFill>
                <a:latin typeface="Roboto"/>
                <a:cs typeface="Roboto"/>
              </a:rPr>
              <a:t>PRÉ</a:t>
            </a:r>
            <a:r>
              <a:rPr sz="2300" b="1" spc="-225" dirty="0">
                <a:solidFill>
                  <a:srgbClr val="FFED00"/>
                </a:solidFill>
                <a:latin typeface="Roboto"/>
                <a:cs typeface="Roboto"/>
              </a:rPr>
              <a:t>D</a:t>
            </a:r>
            <a:r>
              <a:rPr sz="2300" b="1" spc="-415" dirty="0">
                <a:solidFill>
                  <a:srgbClr val="FFED00"/>
                </a:solidFill>
                <a:latin typeface="Roboto"/>
                <a:cs typeface="Roboto"/>
              </a:rPr>
              <a:t>A</a:t>
            </a:r>
            <a:r>
              <a:rPr sz="2300" b="1" spc="-200" dirty="0">
                <a:solidFill>
                  <a:srgbClr val="FFED00"/>
                </a:solidFill>
                <a:latin typeface="Roboto"/>
                <a:cs typeface="Roboto"/>
              </a:rPr>
              <a:t>TEURS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5611" y="2088007"/>
            <a:ext cx="8978900" cy="389890"/>
          </a:xfrm>
          <a:prstGeom prst="rect">
            <a:avLst/>
          </a:prstGeom>
          <a:solidFill>
            <a:srgbClr val="182730"/>
          </a:solidFill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300" b="1" spc="-114" dirty="0">
                <a:solidFill>
                  <a:srgbClr val="FFED00"/>
                </a:solidFill>
                <a:latin typeface="Roboto"/>
                <a:cs typeface="Roboto"/>
              </a:rPr>
              <a:t>2</a:t>
            </a:r>
            <a:r>
              <a:rPr sz="2300" b="1" spc="-65" dirty="0">
                <a:solidFill>
                  <a:srgbClr val="FFED00"/>
                </a:solidFill>
                <a:latin typeface="Roboto"/>
                <a:cs typeface="Roboto"/>
              </a:rPr>
              <a:t> </a:t>
            </a:r>
            <a:r>
              <a:rPr sz="2300" b="1" spc="-215" dirty="0">
                <a:solidFill>
                  <a:srgbClr val="FFED00"/>
                </a:solidFill>
                <a:latin typeface="Roboto"/>
                <a:cs typeface="Roboto"/>
              </a:rPr>
              <a:t>MODES</a:t>
            </a:r>
            <a:r>
              <a:rPr sz="2300" b="1" spc="-65" dirty="0">
                <a:solidFill>
                  <a:srgbClr val="FFED00"/>
                </a:solidFill>
                <a:latin typeface="Roboto"/>
                <a:cs typeface="Roboto"/>
              </a:rPr>
              <a:t> </a:t>
            </a:r>
            <a:r>
              <a:rPr sz="2300" b="1" spc="-180" dirty="0">
                <a:solidFill>
                  <a:srgbClr val="FFED00"/>
                </a:solidFill>
                <a:latin typeface="Roboto"/>
                <a:cs typeface="Roboto"/>
              </a:rPr>
              <a:t>D</a:t>
            </a:r>
            <a:r>
              <a:rPr sz="2300" b="1" spc="-85" dirty="0">
                <a:solidFill>
                  <a:srgbClr val="FFED00"/>
                </a:solidFill>
                <a:latin typeface="Roboto"/>
                <a:cs typeface="Roboto"/>
              </a:rPr>
              <a:t>’</a:t>
            </a:r>
            <a:r>
              <a:rPr sz="2300" b="1" spc="-285" dirty="0">
                <a:solidFill>
                  <a:srgbClr val="FFED00"/>
                </a:solidFill>
                <a:latin typeface="Roboto"/>
                <a:cs typeface="Roboto"/>
              </a:rPr>
              <a:t>A</a:t>
            </a:r>
            <a:r>
              <a:rPr sz="2300" b="1" spc="-270" dirty="0">
                <a:solidFill>
                  <a:srgbClr val="FFED00"/>
                </a:solidFill>
                <a:latin typeface="Roboto"/>
                <a:cs typeface="Roboto"/>
              </a:rPr>
              <a:t>C</a:t>
            </a:r>
            <a:r>
              <a:rPr sz="2300" b="1" spc="-195" dirty="0">
                <a:solidFill>
                  <a:srgbClr val="FFED00"/>
                </a:solidFill>
                <a:latin typeface="Roboto"/>
                <a:cs typeface="Roboto"/>
              </a:rPr>
              <a:t>TIONS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46000" y="2685261"/>
            <a:ext cx="0" cy="3572510"/>
          </a:xfrm>
          <a:custGeom>
            <a:avLst/>
            <a:gdLst/>
            <a:ahLst/>
            <a:cxnLst/>
            <a:rect l="l" t="t" r="r" b="b"/>
            <a:pathLst>
              <a:path h="3572510">
                <a:moveTo>
                  <a:pt x="0" y="0"/>
                </a:moveTo>
                <a:lnTo>
                  <a:pt x="0" y="3572167"/>
                </a:lnTo>
              </a:path>
            </a:pathLst>
          </a:custGeom>
          <a:ln w="635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924887" y="3353102"/>
            <a:ext cx="3924300" cy="1312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latin typeface="Roboto Condensed"/>
                <a:cs typeface="Roboto Condensed"/>
              </a:rPr>
              <a:t>Les</a:t>
            </a:r>
            <a:r>
              <a:rPr sz="1500" spc="-9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parasiteur</a:t>
            </a:r>
            <a:r>
              <a:rPr sz="1500" spc="-10" dirty="0">
                <a:latin typeface="Roboto Condensed"/>
                <a:cs typeface="Roboto Condensed"/>
              </a:rPr>
              <a:t>s</a:t>
            </a:r>
            <a:r>
              <a:rPr sz="1500" spc="165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che</a:t>
            </a:r>
            <a:r>
              <a:rPr sz="1500" spc="-20" dirty="0">
                <a:latin typeface="Roboto Condensed"/>
                <a:cs typeface="Roboto Condensed"/>
              </a:rPr>
              <a:t>r</a:t>
            </a:r>
            <a:r>
              <a:rPr sz="1500" dirty="0">
                <a:latin typeface="Roboto Condensed"/>
                <a:cs typeface="Roboto Condensed"/>
              </a:rPr>
              <a:t>chent</a:t>
            </a:r>
            <a:r>
              <a:rPr sz="1500" spc="-9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un</a:t>
            </a:r>
            <a:r>
              <a:rPr sz="1500" dirty="0">
                <a:latin typeface="Roboto Condensed"/>
                <a:cs typeface="Roboto Condensed"/>
              </a:rPr>
              <a:t>e</a:t>
            </a:r>
            <a:r>
              <a:rPr sz="1500" spc="-9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p</a:t>
            </a:r>
            <a:r>
              <a:rPr sz="1500" spc="-20" dirty="0">
                <a:latin typeface="Roboto Condensed"/>
                <a:cs typeface="Roboto Condensed"/>
              </a:rPr>
              <a:t>roi</a:t>
            </a:r>
            <a:r>
              <a:rPr sz="1500" spc="-15" dirty="0">
                <a:latin typeface="Roboto Condensed"/>
                <a:cs typeface="Roboto Condensed"/>
              </a:rPr>
              <a:t>e</a:t>
            </a:r>
            <a:r>
              <a:rPr sz="1500" spc="-9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pou</a:t>
            </a:r>
            <a:r>
              <a:rPr sz="1500" dirty="0">
                <a:latin typeface="Roboto Condensed"/>
                <a:cs typeface="Roboto Condensed"/>
              </a:rPr>
              <a:t>r</a:t>
            </a:r>
            <a:r>
              <a:rPr sz="1500" spc="-9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pou</a:t>
            </a:r>
            <a:r>
              <a:rPr sz="1500" spc="-15" dirty="0">
                <a:latin typeface="Roboto Condensed"/>
                <a:cs typeface="Roboto Condensed"/>
              </a:rPr>
              <a:t>v</a:t>
            </a:r>
            <a:r>
              <a:rPr sz="1500" spc="-10" dirty="0">
                <a:latin typeface="Roboto Condensed"/>
                <a:cs typeface="Roboto Condensed"/>
              </a:rPr>
              <a:t>oi</a:t>
            </a:r>
            <a:r>
              <a:rPr sz="1500" spc="-5" dirty="0">
                <a:latin typeface="Roboto Condensed"/>
                <a:cs typeface="Roboto Condensed"/>
              </a:rPr>
              <a:t>r</a:t>
            </a:r>
            <a:r>
              <a:rPr sz="1500" spc="-90" dirty="0">
                <a:latin typeface="Roboto Condensed"/>
                <a:cs typeface="Roboto Condensed"/>
              </a:rPr>
              <a:t> </a:t>
            </a:r>
            <a:r>
              <a:rPr sz="1500" spc="-25" dirty="0">
                <a:latin typeface="Roboto Condensed"/>
                <a:cs typeface="Roboto Condensed"/>
              </a:rPr>
              <a:t>a</a:t>
            </a:r>
            <a:r>
              <a:rPr sz="1500" spc="-15" dirty="0">
                <a:latin typeface="Roboto Condensed"/>
                <a:cs typeface="Roboto Condensed"/>
              </a:rPr>
              <a:t>s</a:t>
            </a:r>
            <a:r>
              <a:rPr sz="1500" spc="190" dirty="0">
                <a:latin typeface="Roboto Condensed"/>
                <a:cs typeface="Roboto Condensed"/>
              </a:rPr>
              <a:t>-  </a:t>
            </a:r>
            <a:r>
              <a:rPr sz="1500" spc="-10" dirty="0">
                <a:latin typeface="Roboto Condensed"/>
                <a:cs typeface="Roboto Condensed"/>
              </a:rPr>
              <a:t>surer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leurs</a:t>
            </a:r>
            <a:r>
              <a:rPr sz="1500" spc="-15" dirty="0">
                <a:latin typeface="Roboto Condensed"/>
                <a:cs typeface="Roboto Condensed"/>
              </a:rPr>
              <a:t> propres </a:t>
            </a:r>
            <a:r>
              <a:rPr sz="1500" spc="-20" dirty="0">
                <a:latin typeface="Roboto Condensed"/>
                <a:cs typeface="Roboto Condensed"/>
              </a:rPr>
              <a:t>descendances.</a:t>
            </a:r>
            <a:r>
              <a:rPr sz="1500" spc="-15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Ils</a:t>
            </a:r>
            <a:r>
              <a:rPr sz="1500" spc="-15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peuvent</a:t>
            </a:r>
            <a:r>
              <a:rPr sz="1500" spc="-15" dirty="0">
                <a:latin typeface="Roboto Condensed"/>
                <a:cs typeface="Roboto Condensed"/>
              </a:rPr>
              <a:t> soit </a:t>
            </a:r>
            <a:r>
              <a:rPr sz="1500" dirty="0">
                <a:latin typeface="Roboto Condensed"/>
                <a:cs typeface="Roboto Condensed"/>
              </a:rPr>
              <a:t>:</a:t>
            </a:r>
            <a:endParaRPr sz="1500">
              <a:latin typeface="Roboto Condensed"/>
              <a:cs typeface="Roboto Condensed"/>
            </a:endParaRPr>
          </a:p>
          <a:p>
            <a:pPr marL="215900" indent="-203835">
              <a:lnSpc>
                <a:spcPct val="100000"/>
              </a:lnSpc>
              <a:spcBef>
                <a:spcPts val="565"/>
              </a:spcBef>
              <a:buChar char="•"/>
              <a:tabLst>
                <a:tab pos="215900" algn="l"/>
                <a:tab pos="216535" algn="l"/>
              </a:tabLst>
            </a:pPr>
            <a:r>
              <a:rPr sz="1500" b="1" spc="-120" dirty="0">
                <a:latin typeface="Roboto"/>
                <a:cs typeface="Roboto"/>
              </a:rPr>
              <a:t>Pondre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10" dirty="0">
                <a:latin typeface="Roboto"/>
                <a:cs typeface="Roboto"/>
              </a:rPr>
              <a:t>dans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95" dirty="0">
                <a:latin typeface="Roboto"/>
                <a:cs typeface="Roboto"/>
              </a:rPr>
              <a:t>leurs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05" dirty="0">
                <a:latin typeface="Roboto"/>
                <a:cs typeface="Roboto"/>
              </a:rPr>
              <a:t>hôtes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20" dirty="0">
                <a:latin typeface="Roboto"/>
                <a:cs typeface="Roboto"/>
              </a:rPr>
              <a:t>(Trichogrammes)</a:t>
            </a:r>
            <a:endParaRPr sz="1500">
              <a:latin typeface="Roboto"/>
              <a:cs typeface="Roboto"/>
            </a:endParaRPr>
          </a:p>
          <a:p>
            <a:pPr marL="215900" marR="335280" indent="-203835">
              <a:lnSpc>
                <a:spcPct val="100000"/>
              </a:lnSpc>
              <a:spcBef>
                <a:spcPts val="565"/>
              </a:spcBef>
              <a:buChar char="•"/>
              <a:tabLst>
                <a:tab pos="215900" algn="l"/>
                <a:tab pos="216535" algn="l"/>
              </a:tabLst>
            </a:pPr>
            <a:r>
              <a:rPr sz="1500" b="1" spc="-60" dirty="0">
                <a:latin typeface="Roboto"/>
                <a:cs typeface="Roboto"/>
              </a:rPr>
              <a:t>S’int</a:t>
            </a:r>
            <a:r>
              <a:rPr sz="1500" b="1" spc="-70" dirty="0">
                <a:latin typeface="Roboto"/>
                <a:cs typeface="Roboto"/>
              </a:rPr>
              <a:t>r</a:t>
            </a:r>
            <a:r>
              <a:rPr sz="1500" b="1" spc="-100" dirty="0">
                <a:latin typeface="Roboto"/>
                <a:cs typeface="Roboto"/>
              </a:rPr>
              <a:t>odui</a:t>
            </a:r>
            <a:r>
              <a:rPr sz="1500" b="1" spc="-85" dirty="0">
                <a:latin typeface="Roboto"/>
                <a:cs typeface="Roboto"/>
              </a:rPr>
              <a:t>r</a:t>
            </a:r>
            <a:r>
              <a:rPr sz="1500" b="1" spc="-125" dirty="0">
                <a:latin typeface="Roboto"/>
                <a:cs typeface="Roboto"/>
              </a:rPr>
              <a:t>e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85" dirty="0">
                <a:latin typeface="Roboto"/>
                <a:cs typeface="Roboto"/>
              </a:rPr>
              <a:t>et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20" dirty="0">
                <a:latin typeface="Roboto"/>
                <a:cs typeface="Roboto"/>
              </a:rPr>
              <a:t>se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05" dirty="0">
                <a:latin typeface="Roboto"/>
                <a:cs typeface="Roboto"/>
              </a:rPr>
              <a:t>r</a:t>
            </a:r>
            <a:r>
              <a:rPr sz="1500" b="1" spc="-120" dirty="0">
                <a:latin typeface="Roboto"/>
                <a:cs typeface="Roboto"/>
              </a:rPr>
              <a:t>ep</a:t>
            </a:r>
            <a:r>
              <a:rPr sz="1500" b="1" spc="-95" dirty="0">
                <a:latin typeface="Roboto"/>
                <a:cs typeface="Roboto"/>
              </a:rPr>
              <a:t>r</a:t>
            </a:r>
            <a:r>
              <a:rPr sz="1500" b="1" spc="-100" dirty="0">
                <a:latin typeface="Roboto"/>
                <a:cs typeface="Roboto"/>
              </a:rPr>
              <a:t>odui</a:t>
            </a:r>
            <a:r>
              <a:rPr sz="1500" b="1" spc="-85" dirty="0">
                <a:latin typeface="Roboto"/>
                <a:cs typeface="Roboto"/>
              </a:rPr>
              <a:t>r</a:t>
            </a:r>
            <a:r>
              <a:rPr sz="1500" b="1" spc="-125" dirty="0">
                <a:latin typeface="Roboto"/>
                <a:cs typeface="Roboto"/>
              </a:rPr>
              <a:t>e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14" dirty="0">
                <a:latin typeface="Roboto"/>
                <a:cs typeface="Roboto"/>
              </a:rPr>
              <a:t>dan</a:t>
            </a:r>
            <a:r>
              <a:rPr sz="1500" b="1" spc="-105" dirty="0">
                <a:latin typeface="Roboto"/>
                <a:cs typeface="Roboto"/>
              </a:rPr>
              <a:t>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95" dirty="0">
                <a:latin typeface="Roboto"/>
                <a:cs typeface="Roboto"/>
              </a:rPr>
              <a:t>leurs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90" dirty="0">
                <a:latin typeface="Roboto"/>
                <a:cs typeface="Roboto"/>
              </a:rPr>
              <a:t>hôtes  </a:t>
            </a:r>
            <a:r>
              <a:rPr sz="1500" b="1" spc="-110" dirty="0">
                <a:latin typeface="Roboto"/>
                <a:cs typeface="Roboto"/>
              </a:rPr>
              <a:t>(nématodes)</a:t>
            </a:r>
            <a:endParaRPr sz="150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538" y="3353102"/>
            <a:ext cx="392366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latin typeface="Roboto Condensed"/>
                <a:cs typeface="Roboto Condensed"/>
              </a:rPr>
              <a:t>Les </a:t>
            </a:r>
            <a:r>
              <a:rPr sz="1500" spc="-10" dirty="0">
                <a:latin typeface="Roboto Condensed"/>
                <a:cs typeface="Roboto Condensed"/>
              </a:rPr>
              <a:t>prédateurs recherchent et </a:t>
            </a:r>
            <a:r>
              <a:rPr sz="1500" spc="-5" dirty="0">
                <a:latin typeface="Roboto Condensed"/>
                <a:cs typeface="Roboto Condensed"/>
              </a:rPr>
              <a:t>mangent </a:t>
            </a:r>
            <a:r>
              <a:rPr sz="1500" spc="-10" dirty="0">
                <a:latin typeface="Roboto Condensed"/>
                <a:cs typeface="Roboto Condensed"/>
              </a:rPr>
              <a:t>leurs </a:t>
            </a:r>
            <a:r>
              <a:rPr sz="1500" spc="-20" dirty="0">
                <a:latin typeface="Roboto Condensed"/>
                <a:cs typeface="Roboto Condensed"/>
              </a:rPr>
              <a:t>proies. </a:t>
            </a:r>
            <a:r>
              <a:rPr sz="1500" spc="-330" dirty="0">
                <a:latin typeface="Roboto Condensed"/>
                <a:cs typeface="Roboto Condensed"/>
              </a:rPr>
              <a:t> </a:t>
            </a:r>
            <a:r>
              <a:rPr sz="1500" spc="-15" dirty="0">
                <a:latin typeface="Roboto Condensed"/>
                <a:cs typeface="Roboto Condensed"/>
              </a:rPr>
              <a:t>Cette </a:t>
            </a:r>
            <a:r>
              <a:rPr sz="1500" spc="-5" dirty="0">
                <a:latin typeface="Roboto Condensed"/>
                <a:cs typeface="Roboto Condensed"/>
              </a:rPr>
              <a:t>nourriture </a:t>
            </a:r>
            <a:r>
              <a:rPr sz="1500" spc="-15" dirty="0">
                <a:latin typeface="Roboto Condensed"/>
                <a:cs typeface="Roboto Condensed"/>
              </a:rPr>
              <a:t>est </a:t>
            </a:r>
            <a:r>
              <a:rPr sz="1500" spc="-20" dirty="0">
                <a:latin typeface="Roboto Condensed"/>
                <a:cs typeface="Roboto Condensed"/>
              </a:rPr>
              <a:t>nécessaire </a:t>
            </a:r>
            <a:r>
              <a:rPr sz="1500" spc="-15" dirty="0">
                <a:latin typeface="Roboto Condensed"/>
                <a:cs typeface="Roboto Condensed"/>
              </a:rPr>
              <a:t>à </a:t>
            </a:r>
            <a:r>
              <a:rPr sz="1500" spc="-5" dirty="0">
                <a:latin typeface="Roboto Condensed"/>
                <a:cs typeface="Roboto Condensed"/>
              </a:rPr>
              <a:t>leur </a:t>
            </a:r>
            <a:r>
              <a:rPr sz="1500" spc="-20" dirty="0">
                <a:latin typeface="Roboto Condensed"/>
                <a:cs typeface="Roboto Condensed"/>
              </a:rPr>
              <a:t>croissance </a:t>
            </a:r>
            <a:r>
              <a:rPr sz="1500" spc="-10" dirty="0">
                <a:latin typeface="Roboto Condensed"/>
                <a:cs typeface="Roboto Condensed"/>
              </a:rPr>
              <a:t>et </a:t>
            </a:r>
            <a:r>
              <a:rPr sz="1500" spc="-15" dirty="0">
                <a:latin typeface="Roboto Condensed"/>
                <a:cs typeface="Roboto Condensed"/>
              </a:rPr>
              <a:t>à </a:t>
            </a:r>
            <a:r>
              <a:rPr sz="1500" spc="-330" dirty="0">
                <a:latin typeface="Roboto Condensed"/>
                <a:cs typeface="Roboto Condensed"/>
              </a:rPr>
              <a:t> </a:t>
            </a:r>
            <a:r>
              <a:rPr sz="1500" spc="-10" dirty="0">
                <a:latin typeface="Roboto Condensed"/>
                <a:cs typeface="Roboto Condensed"/>
              </a:rPr>
              <a:t>leurs</a:t>
            </a:r>
            <a:r>
              <a:rPr sz="1500" spc="-20" dirty="0">
                <a:latin typeface="Roboto Condensed"/>
                <a:cs typeface="Roboto Condensed"/>
              </a:rPr>
              <a:t> </a:t>
            </a:r>
            <a:r>
              <a:rPr sz="1500" spc="-5" dirty="0">
                <a:latin typeface="Roboto Condensed"/>
                <a:cs typeface="Roboto Condensed"/>
              </a:rPr>
              <a:t>transformations</a:t>
            </a:r>
            <a:r>
              <a:rPr sz="1500" spc="-15" dirty="0">
                <a:latin typeface="Roboto Condensed"/>
                <a:cs typeface="Roboto Condensed"/>
              </a:rPr>
              <a:t> </a:t>
            </a:r>
            <a:r>
              <a:rPr sz="1500" spc="-20" dirty="0">
                <a:latin typeface="Roboto Condensed"/>
                <a:cs typeface="Roboto Condensed"/>
              </a:rPr>
              <a:t>successives</a:t>
            </a:r>
            <a:endParaRPr sz="1500">
              <a:latin typeface="Roboto Condensed"/>
              <a:cs typeface="Roboto Condensed"/>
            </a:endParaRPr>
          </a:p>
          <a:p>
            <a:pPr marL="203200" indent="-190500">
              <a:lnSpc>
                <a:spcPct val="100000"/>
              </a:lnSpc>
              <a:buChar char="•"/>
              <a:tabLst>
                <a:tab pos="203200" algn="l"/>
              </a:tabLst>
            </a:pPr>
            <a:r>
              <a:rPr sz="1500" b="1" spc="-114" dirty="0">
                <a:latin typeface="Roboto"/>
                <a:cs typeface="Roboto"/>
              </a:rPr>
              <a:t>Les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90" dirty="0">
                <a:latin typeface="Roboto"/>
                <a:cs typeface="Roboto"/>
              </a:rPr>
              <a:t>larves</a:t>
            </a:r>
            <a:r>
              <a:rPr sz="1500" b="1" spc="-40" dirty="0">
                <a:latin typeface="Roboto"/>
                <a:cs typeface="Roboto"/>
              </a:rPr>
              <a:t> </a:t>
            </a:r>
            <a:r>
              <a:rPr sz="1500" b="1" spc="-95" dirty="0">
                <a:latin typeface="Roboto"/>
                <a:cs typeface="Roboto"/>
              </a:rPr>
              <a:t>coccinelles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30" dirty="0">
                <a:latin typeface="Roboto"/>
                <a:cs typeface="Roboto"/>
              </a:rPr>
              <a:t>:</a:t>
            </a:r>
            <a:r>
              <a:rPr sz="1500" b="1" spc="-40" dirty="0">
                <a:latin typeface="Roboto"/>
                <a:cs typeface="Roboto"/>
              </a:rPr>
              <a:t> </a:t>
            </a:r>
            <a:r>
              <a:rPr sz="1500" b="1" spc="-100" dirty="0">
                <a:latin typeface="Roboto"/>
                <a:cs typeface="Roboto"/>
              </a:rPr>
              <a:t>aussi</a:t>
            </a:r>
            <a:r>
              <a:rPr sz="1500" b="1" spc="-40" dirty="0">
                <a:latin typeface="Roboto"/>
                <a:cs typeface="Roboto"/>
              </a:rPr>
              <a:t> </a:t>
            </a:r>
            <a:r>
              <a:rPr sz="1500" b="1" spc="-105" dirty="0">
                <a:latin typeface="Roboto"/>
                <a:cs typeface="Roboto"/>
              </a:rPr>
              <a:t>au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00" dirty="0">
                <a:latin typeface="Roboto"/>
                <a:cs typeface="Roboto"/>
              </a:rPr>
              <a:t>stade</a:t>
            </a:r>
            <a:r>
              <a:rPr sz="1500" b="1" spc="-40" dirty="0">
                <a:latin typeface="Roboto"/>
                <a:cs typeface="Roboto"/>
              </a:rPr>
              <a:t> </a:t>
            </a:r>
            <a:r>
              <a:rPr sz="1500" b="1" spc="-95" dirty="0">
                <a:latin typeface="Roboto"/>
                <a:cs typeface="Roboto"/>
              </a:rPr>
              <a:t>adulte</a:t>
            </a:r>
            <a:endParaRPr sz="1500">
              <a:latin typeface="Roboto"/>
              <a:cs typeface="Roboto"/>
            </a:endParaRPr>
          </a:p>
          <a:p>
            <a:pPr marL="203200" indent="-190500">
              <a:lnSpc>
                <a:spcPct val="100000"/>
              </a:lnSpc>
              <a:buChar char="•"/>
              <a:tabLst>
                <a:tab pos="203200" algn="l"/>
              </a:tabLst>
            </a:pPr>
            <a:r>
              <a:rPr sz="1500" b="1" spc="-114" dirty="0">
                <a:latin typeface="Roboto"/>
                <a:cs typeface="Roboto"/>
              </a:rPr>
              <a:t>Les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10" dirty="0">
                <a:latin typeface="Roboto"/>
                <a:cs typeface="Roboto"/>
              </a:rPr>
              <a:t>chrysopes</a:t>
            </a:r>
            <a:r>
              <a:rPr sz="1500" b="1" spc="-40" dirty="0">
                <a:latin typeface="Roboto"/>
                <a:cs typeface="Roboto"/>
              </a:rPr>
              <a:t> </a:t>
            </a:r>
            <a:r>
              <a:rPr sz="1500" b="1" spc="-30" dirty="0">
                <a:latin typeface="Roboto"/>
                <a:cs typeface="Roboto"/>
              </a:rPr>
              <a:t>: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10" dirty="0">
                <a:latin typeface="Roboto"/>
                <a:cs typeface="Roboto"/>
              </a:rPr>
              <a:t>uniquement</a:t>
            </a:r>
            <a:r>
              <a:rPr sz="1500" b="1" spc="-40" dirty="0">
                <a:latin typeface="Roboto"/>
                <a:cs typeface="Roboto"/>
              </a:rPr>
              <a:t> </a:t>
            </a:r>
            <a:r>
              <a:rPr sz="1500" b="1" spc="-105" dirty="0">
                <a:latin typeface="Roboto"/>
                <a:cs typeface="Roboto"/>
              </a:rPr>
              <a:t>au</a:t>
            </a:r>
            <a:r>
              <a:rPr sz="1500" b="1" spc="-45" dirty="0">
                <a:latin typeface="Roboto"/>
                <a:cs typeface="Roboto"/>
              </a:rPr>
              <a:t> </a:t>
            </a:r>
            <a:r>
              <a:rPr sz="1500" b="1" spc="-100" dirty="0">
                <a:latin typeface="Roboto"/>
                <a:cs typeface="Roboto"/>
              </a:rPr>
              <a:t>stade</a:t>
            </a:r>
            <a:r>
              <a:rPr sz="1500" b="1" spc="-40" dirty="0">
                <a:latin typeface="Roboto"/>
                <a:cs typeface="Roboto"/>
              </a:rPr>
              <a:t> </a:t>
            </a:r>
            <a:r>
              <a:rPr sz="1500" b="1" spc="-85" dirty="0">
                <a:latin typeface="Roboto"/>
                <a:cs typeface="Roboto"/>
              </a:rPr>
              <a:t>larvaire</a:t>
            </a:r>
            <a:endParaRPr sz="1500">
              <a:latin typeface="Roboto"/>
              <a:cs typeface="Robo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997" y="5093423"/>
            <a:ext cx="1907997" cy="117600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09995" y="5093423"/>
            <a:ext cx="1908009" cy="117600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26004" y="5093423"/>
            <a:ext cx="1907997" cy="117600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90002" y="5093423"/>
            <a:ext cx="1907997" cy="11760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4" name="object 4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88759">
              <a:lnSpc>
                <a:spcPct val="100000"/>
              </a:lnSpc>
              <a:spcBef>
                <a:spcPts val="100"/>
              </a:spcBef>
            </a:pPr>
            <a:r>
              <a:rPr spc="-220" dirty="0"/>
              <a:t>MÉTHODES</a:t>
            </a:r>
            <a:r>
              <a:rPr spc="-65" dirty="0"/>
              <a:t> </a:t>
            </a:r>
            <a:r>
              <a:rPr spc="-180" dirty="0"/>
              <a:t>D</a:t>
            </a:r>
            <a:r>
              <a:rPr spc="-80" dirty="0"/>
              <a:t>’</a:t>
            </a:r>
            <a:r>
              <a:rPr spc="-190" dirty="0"/>
              <a:t>APPLIC</a:t>
            </a:r>
            <a:r>
              <a:rPr spc="-420" dirty="0"/>
              <a:t>A</a:t>
            </a:r>
            <a:r>
              <a:rPr spc="-200" dirty="0"/>
              <a:t>TION</a:t>
            </a:r>
          </a:p>
        </p:txBody>
      </p:sp>
      <p:sp>
        <p:nvSpPr>
          <p:cNvPr id="8" name="object 8"/>
          <p:cNvSpPr/>
          <p:nvPr/>
        </p:nvSpPr>
        <p:spPr>
          <a:xfrm>
            <a:off x="457200" y="2424008"/>
            <a:ext cx="3780154" cy="868680"/>
          </a:xfrm>
          <a:custGeom>
            <a:avLst/>
            <a:gdLst/>
            <a:ahLst/>
            <a:cxnLst/>
            <a:rect l="l" t="t" r="r" b="b"/>
            <a:pathLst>
              <a:path w="3780154" h="868679">
                <a:moveTo>
                  <a:pt x="3627602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3627602" y="868413"/>
                </a:lnTo>
                <a:lnTo>
                  <a:pt x="3675770" y="860643"/>
                </a:lnTo>
                <a:lnTo>
                  <a:pt x="3717605" y="839007"/>
                </a:lnTo>
                <a:lnTo>
                  <a:pt x="3750596" y="806016"/>
                </a:lnTo>
                <a:lnTo>
                  <a:pt x="3772232" y="764181"/>
                </a:lnTo>
                <a:lnTo>
                  <a:pt x="3780002" y="716013"/>
                </a:lnTo>
                <a:lnTo>
                  <a:pt x="3780002" y="152400"/>
                </a:lnTo>
                <a:lnTo>
                  <a:pt x="3772232" y="104231"/>
                </a:lnTo>
                <a:lnTo>
                  <a:pt x="3750596" y="62396"/>
                </a:lnTo>
                <a:lnTo>
                  <a:pt x="3717605" y="29405"/>
                </a:lnTo>
                <a:lnTo>
                  <a:pt x="3675770" y="7769"/>
                </a:lnTo>
                <a:lnTo>
                  <a:pt x="3627602" y="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6018" y="2662951"/>
            <a:ext cx="223393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75" dirty="0">
                <a:solidFill>
                  <a:srgbClr val="FFFFFF"/>
                </a:solidFill>
                <a:latin typeface="Roboto"/>
                <a:cs typeface="Roboto"/>
              </a:rPr>
              <a:t>Le</a:t>
            </a: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70" dirty="0">
                <a:solidFill>
                  <a:srgbClr val="FFFFFF"/>
                </a:solidFill>
                <a:latin typeface="Roboto"/>
                <a:cs typeface="Roboto"/>
              </a:rPr>
              <a:t>trichogrammes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200" y="3426357"/>
            <a:ext cx="3780154" cy="868680"/>
          </a:xfrm>
          <a:custGeom>
            <a:avLst/>
            <a:gdLst/>
            <a:ahLst/>
            <a:cxnLst/>
            <a:rect l="l" t="t" r="r" b="b"/>
            <a:pathLst>
              <a:path w="3780154" h="868679">
                <a:moveTo>
                  <a:pt x="3627602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3627602" y="868413"/>
                </a:lnTo>
                <a:lnTo>
                  <a:pt x="3675770" y="860643"/>
                </a:lnTo>
                <a:lnTo>
                  <a:pt x="3717605" y="839007"/>
                </a:lnTo>
                <a:lnTo>
                  <a:pt x="3750596" y="806016"/>
                </a:lnTo>
                <a:lnTo>
                  <a:pt x="3772232" y="764181"/>
                </a:lnTo>
                <a:lnTo>
                  <a:pt x="3780002" y="716013"/>
                </a:lnTo>
                <a:lnTo>
                  <a:pt x="3780002" y="152400"/>
                </a:lnTo>
                <a:lnTo>
                  <a:pt x="3772232" y="104231"/>
                </a:lnTo>
                <a:lnTo>
                  <a:pt x="3750596" y="62396"/>
                </a:lnTo>
                <a:lnTo>
                  <a:pt x="3717605" y="29405"/>
                </a:lnTo>
                <a:lnTo>
                  <a:pt x="3675770" y="7769"/>
                </a:lnTo>
                <a:lnTo>
                  <a:pt x="3627602" y="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0282" y="3665299"/>
            <a:ext cx="176466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75" dirty="0">
                <a:solidFill>
                  <a:srgbClr val="FFFFFF"/>
                </a:solidFill>
                <a:latin typeface="Roboto"/>
                <a:cs typeface="Roboto"/>
              </a:rPr>
              <a:t>Le</a:t>
            </a: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80" dirty="0">
                <a:solidFill>
                  <a:srgbClr val="FFFFFF"/>
                </a:solidFill>
                <a:latin typeface="Roboto"/>
                <a:cs typeface="Roboto"/>
              </a:rPr>
              <a:t>nématodes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200" y="4458359"/>
            <a:ext cx="3780154" cy="868680"/>
          </a:xfrm>
          <a:custGeom>
            <a:avLst/>
            <a:gdLst/>
            <a:ahLst/>
            <a:cxnLst/>
            <a:rect l="l" t="t" r="r" b="b"/>
            <a:pathLst>
              <a:path w="3780154" h="868679">
                <a:moveTo>
                  <a:pt x="3627602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3627602" y="868413"/>
                </a:lnTo>
                <a:lnTo>
                  <a:pt x="3675770" y="860643"/>
                </a:lnTo>
                <a:lnTo>
                  <a:pt x="3717605" y="839007"/>
                </a:lnTo>
                <a:lnTo>
                  <a:pt x="3750596" y="806016"/>
                </a:lnTo>
                <a:lnTo>
                  <a:pt x="3772232" y="764181"/>
                </a:lnTo>
                <a:lnTo>
                  <a:pt x="3780002" y="716013"/>
                </a:lnTo>
                <a:lnTo>
                  <a:pt x="3780002" y="152400"/>
                </a:lnTo>
                <a:lnTo>
                  <a:pt x="3772232" y="104231"/>
                </a:lnTo>
                <a:lnTo>
                  <a:pt x="3750596" y="62396"/>
                </a:lnTo>
                <a:lnTo>
                  <a:pt x="3717605" y="29405"/>
                </a:lnTo>
                <a:lnTo>
                  <a:pt x="3675770" y="7769"/>
                </a:lnTo>
                <a:lnTo>
                  <a:pt x="3627602" y="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50315" y="4697302"/>
            <a:ext cx="118618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75" dirty="0">
                <a:solidFill>
                  <a:srgbClr val="FFFFFF"/>
                </a:solidFill>
                <a:latin typeface="Roboto"/>
                <a:cs typeface="Roboto"/>
              </a:rPr>
              <a:t>Le</a:t>
            </a: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14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2300" b="1" spc="-85" dirty="0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300" b="1" spc="-145" dirty="0">
                <a:solidFill>
                  <a:srgbClr val="FFFFFF"/>
                </a:solidFill>
                <a:latin typeface="Roboto"/>
                <a:cs typeface="Roboto"/>
              </a:rPr>
              <a:t>v</a:t>
            </a:r>
            <a:r>
              <a:rPr sz="2300" b="1" spc="-185" dirty="0">
                <a:solidFill>
                  <a:srgbClr val="FFFFFF"/>
                </a:solidFill>
                <a:latin typeface="Roboto"/>
                <a:cs typeface="Roboto"/>
              </a:rPr>
              <a:t>es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200" y="5497247"/>
            <a:ext cx="3780154" cy="868680"/>
          </a:xfrm>
          <a:custGeom>
            <a:avLst/>
            <a:gdLst/>
            <a:ahLst/>
            <a:cxnLst/>
            <a:rect l="l" t="t" r="r" b="b"/>
            <a:pathLst>
              <a:path w="3780154" h="868679">
                <a:moveTo>
                  <a:pt x="3627602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3627602" y="868413"/>
                </a:lnTo>
                <a:lnTo>
                  <a:pt x="3675770" y="860643"/>
                </a:lnTo>
                <a:lnTo>
                  <a:pt x="3717605" y="839007"/>
                </a:lnTo>
                <a:lnTo>
                  <a:pt x="3750596" y="806016"/>
                </a:lnTo>
                <a:lnTo>
                  <a:pt x="3772232" y="764181"/>
                </a:lnTo>
                <a:lnTo>
                  <a:pt x="3780002" y="716013"/>
                </a:lnTo>
                <a:lnTo>
                  <a:pt x="3780002" y="152400"/>
                </a:lnTo>
                <a:lnTo>
                  <a:pt x="3772232" y="104231"/>
                </a:lnTo>
                <a:lnTo>
                  <a:pt x="3750596" y="62396"/>
                </a:lnTo>
                <a:lnTo>
                  <a:pt x="3717605" y="29405"/>
                </a:lnTo>
                <a:lnTo>
                  <a:pt x="3675770" y="7769"/>
                </a:lnTo>
                <a:lnTo>
                  <a:pt x="3627602" y="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0840" y="5736190"/>
            <a:ext cx="31616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75" dirty="0">
                <a:solidFill>
                  <a:srgbClr val="FFFFFF"/>
                </a:solidFill>
                <a:latin typeface="Roboto"/>
                <a:cs typeface="Roboto"/>
              </a:rPr>
              <a:t>Le</a:t>
            </a: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95" dirty="0">
                <a:solidFill>
                  <a:srgbClr val="FFFFFF"/>
                </a:solidFill>
                <a:latin typeface="Roboto"/>
                <a:cs typeface="Roboto"/>
              </a:rPr>
              <a:t>œuf</a:t>
            </a: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75" dirty="0">
                <a:solidFill>
                  <a:srgbClr val="FFFFFF"/>
                </a:solidFill>
                <a:latin typeface="Roboto"/>
                <a:cs typeface="Roboto"/>
              </a:rPr>
              <a:t>acc</a:t>
            </a:r>
            <a:r>
              <a:rPr sz="2300" b="1" spc="-140" dirty="0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300" b="1" spc="-180" dirty="0">
                <a:solidFill>
                  <a:srgbClr val="FFFFFF"/>
                </a:solidFill>
                <a:latin typeface="Roboto"/>
                <a:cs typeface="Roboto"/>
              </a:rPr>
              <a:t>oché</a:t>
            </a:r>
            <a:r>
              <a:rPr sz="2300" b="1" spc="-165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à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65" dirty="0">
                <a:solidFill>
                  <a:srgbClr val="FFFFFF"/>
                </a:solidFill>
                <a:latin typeface="Roboto"/>
                <a:cs typeface="Roboto"/>
              </a:rPr>
              <a:t>u</a:t>
            </a: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n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85" dirty="0">
                <a:solidFill>
                  <a:srgbClr val="FFFFFF"/>
                </a:solidFill>
                <a:latin typeface="Roboto"/>
                <a:cs typeface="Roboto"/>
              </a:rPr>
              <a:t>fil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94000" y="2424008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558839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03649" y="2694701"/>
            <a:ext cx="36874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Diffuseurs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(plaquettes)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prêts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à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l’emploi</a:t>
            </a:r>
            <a:endParaRPr sz="1900">
              <a:latin typeface="Roboto Condensed"/>
              <a:cs typeface="Roboto Condensed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94000" y="2424008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5171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94000" y="3426357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558839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703649" y="3550999"/>
            <a:ext cx="4440555" cy="607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Mélangés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dans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une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poudre à 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diluer,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à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appliquer </a:t>
            </a:r>
            <a:r>
              <a:rPr sz="1900" spc="-4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avec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10" dirty="0">
                <a:solidFill>
                  <a:srgbClr val="517165"/>
                </a:solidFill>
                <a:latin typeface="Roboto Condensed"/>
                <a:cs typeface="Roboto Condensed"/>
              </a:rPr>
              <a:t>un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arrosoir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ou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10" dirty="0">
                <a:solidFill>
                  <a:srgbClr val="517165"/>
                </a:solidFill>
                <a:latin typeface="Roboto Condensed"/>
                <a:cs typeface="Roboto Condensed"/>
              </a:rPr>
              <a:t>un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pulvérisateur</a:t>
            </a:r>
            <a:endParaRPr sz="1900">
              <a:latin typeface="Roboto Condensed"/>
              <a:cs typeface="Roboto Condense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94000" y="3426357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5171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94000" y="4458359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558839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703649" y="4583002"/>
            <a:ext cx="4185920" cy="607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Coccinelles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et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chrysopes </a:t>
            </a:r>
            <a:r>
              <a:rPr sz="1900" dirty="0">
                <a:solidFill>
                  <a:srgbClr val="517165"/>
                </a:solidFill>
                <a:latin typeface="Roboto Condensed"/>
                <a:cs typeface="Roboto Condensed"/>
              </a:rPr>
              <a:t>: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larves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à 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disperser </a:t>
            </a:r>
            <a:r>
              <a:rPr sz="1900" spc="-4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manuellement</a:t>
            </a:r>
            <a:endParaRPr sz="1900">
              <a:latin typeface="Roboto Condensed"/>
              <a:cs typeface="Roboto Condense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94000" y="4458359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5171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94000" y="5497247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558839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703649" y="5621890"/>
            <a:ext cx="4718050" cy="607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Le </a:t>
            </a:r>
            <a:r>
              <a:rPr sz="1900" spc="-30" dirty="0">
                <a:solidFill>
                  <a:srgbClr val="517165"/>
                </a:solidFill>
                <a:latin typeface="Roboto Condensed"/>
                <a:cs typeface="Roboto Condensed"/>
              </a:rPr>
              <a:t>fil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doit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être 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déposé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directement sur 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les 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plantes. </a:t>
            </a:r>
            <a:r>
              <a:rPr sz="1900" spc="-4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0" dirty="0">
                <a:solidFill>
                  <a:srgbClr val="517165"/>
                </a:solidFill>
                <a:latin typeface="Roboto Condensed"/>
                <a:cs typeface="Roboto Condensed"/>
              </a:rPr>
              <a:t>A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accrocher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sur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 la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branche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dirty="0">
                <a:solidFill>
                  <a:srgbClr val="517165"/>
                </a:solidFill>
                <a:latin typeface="Roboto Condensed"/>
                <a:cs typeface="Roboto Condensed"/>
              </a:rPr>
              <a:t>du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sujet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à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traiter</a:t>
            </a:r>
            <a:endParaRPr sz="1900">
              <a:latin typeface="Roboto Condensed"/>
              <a:cs typeface="Roboto Condensed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94000" y="5497247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5171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1997" y="228173"/>
            <a:ext cx="1435100" cy="541020"/>
            <a:chOff x="251997" y="228173"/>
            <a:chExt cx="1435100" cy="541020"/>
          </a:xfrm>
        </p:grpSpPr>
        <p:sp>
          <p:nvSpPr>
            <p:cNvPr id="4" name="object 4"/>
            <p:cNvSpPr/>
            <p:nvPr/>
          </p:nvSpPr>
          <p:spPr>
            <a:xfrm>
              <a:off x="251993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705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23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5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203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39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13" y="360337"/>
                  </a:lnTo>
                  <a:lnTo>
                    <a:pt x="516407" y="359460"/>
                  </a:lnTo>
                  <a:lnTo>
                    <a:pt x="528916" y="357327"/>
                  </a:lnTo>
                  <a:lnTo>
                    <a:pt x="540029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31"/>
                  </a:lnTo>
                  <a:lnTo>
                    <a:pt x="604088" y="229933"/>
                  </a:lnTo>
                  <a:close/>
                </a:path>
                <a:path w="1430655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34"/>
                  </a:lnTo>
                  <a:lnTo>
                    <a:pt x="898156" y="128447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43" y="99758"/>
                  </a:lnTo>
                  <a:lnTo>
                    <a:pt x="1026985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5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8" name="object 8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447335" y="371480"/>
            <a:ext cx="379920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COND</a:t>
            </a:r>
            <a:r>
              <a:rPr spc="-125" dirty="0"/>
              <a:t>I</a:t>
            </a:r>
            <a:r>
              <a:rPr spc="-195" dirty="0"/>
              <a:t>TION</a:t>
            </a:r>
            <a:r>
              <a:rPr spc="-200" dirty="0"/>
              <a:t>S</a:t>
            </a:r>
            <a:r>
              <a:rPr spc="-65" dirty="0"/>
              <a:t> </a:t>
            </a:r>
            <a:r>
              <a:rPr spc="-180" dirty="0"/>
              <a:t>DE</a:t>
            </a:r>
            <a:r>
              <a:rPr spc="-65" dirty="0"/>
              <a:t> </a:t>
            </a:r>
            <a:r>
              <a:rPr spc="-210" dirty="0"/>
              <a:t>CONSE</a:t>
            </a:r>
            <a:r>
              <a:rPr spc="-225" dirty="0"/>
              <a:t>R</a:t>
            </a:r>
            <a:r>
              <a:rPr spc="-310" dirty="0"/>
              <a:t>V</a:t>
            </a:r>
            <a:r>
              <a:rPr spc="-415" dirty="0"/>
              <a:t>A</a:t>
            </a:r>
            <a:r>
              <a:rPr spc="-200" dirty="0"/>
              <a:t>TION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13" name="object 13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57200" y="2088005"/>
            <a:ext cx="9777730" cy="570230"/>
          </a:xfrm>
          <a:custGeom>
            <a:avLst/>
            <a:gdLst/>
            <a:ahLst/>
            <a:cxnLst/>
            <a:rect l="l" t="t" r="r" b="b"/>
            <a:pathLst>
              <a:path w="9777730" h="570230">
                <a:moveTo>
                  <a:pt x="962520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417601"/>
                </a:lnTo>
                <a:lnTo>
                  <a:pt x="7769" y="465769"/>
                </a:lnTo>
                <a:lnTo>
                  <a:pt x="29405" y="507604"/>
                </a:lnTo>
                <a:lnTo>
                  <a:pt x="62396" y="540595"/>
                </a:lnTo>
                <a:lnTo>
                  <a:pt x="104231" y="562231"/>
                </a:lnTo>
                <a:lnTo>
                  <a:pt x="152400" y="570001"/>
                </a:lnTo>
                <a:lnTo>
                  <a:pt x="9625203" y="570001"/>
                </a:lnTo>
                <a:lnTo>
                  <a:pt x="9673371" y="562231"/>
                </a:lnTo>
                <a:lnTo>
                  <a:pt x="9715206" y="540595"/>
                </a:lnTo>
                <a:lnTo>
                  <a:pt x="9748197" y="507604"/>
                </a:lnTo>
                <a:lnTo>
                  <a:pt x="9769833" y="465769"/>
                </a:lnTo>
                <a:lnTo>
                  <a:pt x="9777603" y="417601"/>
                </a:lnTo>
                <a:lnTo>
                  <a:pt x="9777603" y="152400"/>
                </a:lnTo>
                <a:lnTo>
                  <a:pt x="9769833" y="104231"/>
                </a:lnTo>
                <a:lnTo>
                  <a:pt x="9748197" y="62396"/>
                </a:lnTo>
                <a:lnTo>
                  <a:pt x="9715206" y="29405"/>
                </a:lnTo>
                <a:lnTo>
                  <a:pt x="9673371" y="7769"/>
                </a:lnTo>
                <a:lnTo>
                  <a:pt x="9625203" y="0"/>
                </a:lnTo>
                <a:close/>
              </a:path>
            </a:pathLst>
          </a:custGeom>
          <a:solidFill>
            <a:srgbClr val="1827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742864" y="2177742"/>
            <a:ext cx="719645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8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9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229" dirty="0">
                <a:solidFill>
                  <a:srgbClr val="FFFFFF"/>
                </a:solidFill>
                <a:latin typeface="Roboto"/>
                <a:cs typeface="Roboto"/>
              </a:rPr>
              <a:t>CONSERVATION</a:t>
            </a:r>
            <a:r>
              <a:rPr sz="2300" b="1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90" dirty="0">
                <a:solidFill>
                  <a:srgbClr val="FFFFFF"/>
                </a:solidFill>
                <a:latin typeface="Roboto"/>
                <a:cs typeface="Roboto"/>
              </a:rPr>
              <a:t>DEPEND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80" dirty="0">
                <a:solidFill>
                  <a:srgbClr val="FFFFFF"/>
                </a:solidFill>
                <a:latin typeface="Roboto"/>
                <a:cs typeface="Roboto"/>
              </a:rPr>
              <a:t>L’EFFICACITE</a:t>
            </a:r>
            <a:r>
              <a:rPr sz="2300" b="1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80" dirty="0">
                <a:solidFill>
                  <a:srgbClr val="FFFFFF"/>
                </a:solidFill>
                <a:latin typeface="Roboto"/>
                <a:cs typeface="Roboto"/>
              </a:rPr>
              <a:t>DES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90" dirty="0">
                <a:solidFill>
                  <a:srgbClr val="FFFFFF"/>
                </a:solidFill>
                <a:latin typeface="Roboto"/>
                <a:cs typeface="Roboto"/>
              </a:rPr>
              <a:t>PRODUITS</a:t>
            </a:r>
            <a:r>
              <a:rPr sz="2300" b="1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55" dirty="0">
                <a:solidFill>
                  <a:srgbClr val="FFFFFF"/>
                </a:solidFill>
                <a:latin typeface="Roboto"/>
                <a:cs typeface="Roboto"/>
              </a:rPr>
              <a:t>!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7200" y="2820009"/>
            <a:ext cx="3780154" cy="868680"/>
          </a:xfrm>
          <a:custGeom>
            <a:avLst/>
            <a:gdLst/>
            <a:ahLst/>
            <a:cxnLst/>
            <a:rect l="l" t="t" r="r" b="b"/>
            <a:pathLst>
              <a:path w="3780154" h="868679">
                <a:moveTo>
                  <a:pt x="3627602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3627602" y="868413"/>
                </a:lnTo>
                <a:lnTo>
                  <a:pt x="3675770" y="860643"/>
                </a:lnTo>
                <a:lnTo>
                  <a:pt x="3717605" y="839007"/>
                </a:lnTo>
                <a:lnTo>
                  <a:pt x="3750596" y="806016"/>
                </a:lnTo>
                <a:lnTo>
                  <a:pt x="3772232" y="764181"/>
                </a:lnTo>
                <a:lnTo>
                  <a:pt x="3780002" y="716013"/>
                </a:lnTo>
                <a:lnTo>
                  <a:pt x="3780002" y="152400"/>
                </a:lnTo>
                <a:lnTo>
                  <a:pt x="3772232" y="104231"/>
                </a:lnTo>
                <a:lnTo>
                  <a:pt x="3750596" y="62396"/>
                </a:lnTo>
                <a:lnTo>
                  <a:pt x="3717605" y="29405"/>
                </a:lnTo>
                <a:lnTo>
                  <a:pt x="3675770" y="7769"/>
                </a:lnTo>
                <a:lnTo>
                  <a:pt x="3627602" y="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56382" y="2883692"/>
            <a:ext cx="277622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7560" marR="5080" indent="-785495">
              <a:lnSpc>
                <a:spcPct val="100000"/>
              </a:lnSpc>
              <a:spcBef>
                <a:spcPts val="100"/>
              </a:spcBef>
            </a:pP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2300" b="1" spc="-85" dirty="0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300" b="1" spc="-145" dirty="0">
                <a:solidFill>
                  <a:srgbClr val="FFFFFF"/>
                </a:solidFill>
                <a:latin typeface="Roboto"/>
                <a:cs typeface="Roboto"/>
              </a:rPr>
              <a:t>v</a:t>
            </a:r>
            <a:r>
              <a:rPr sz="2300" b="1" spc="-185" dirty="0">
                <a:solidFill>
                  <a:srgbClr val="FFFFFF"/>
                </a:solidFill>
                <a:latin typeface="Roboto"/>
                <a:cs typeface="Roboto"/>
              </a:rPr>
              <a:t>es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9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300" b="1" spc="-175" dirty="0">
                <a:solidFill>
                  <a:srgbClr val="FFFFFF"/>
                </a:solidFill>
                <a:latin typeface="Roboto"/>
                <a:cs typeface="Roboto"/>
              </a:rPr>
              <a:t>e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40" dirty="0">
                <a:solidFill>
                  <a:srgbClr val="FFFFFF"/>
                </a:solidFill>
                <a:latin typeface="Roboto"/>
                <a:cs typeface="Roboto"/>
              </a:rPr>
              <a:t>coccinelles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00" dirty="0">
                <a:solidFill>
                  <a:srgbClr val="FFFFFF"/>
                </a:solidFill>
                <a:latin typeface="Roboto"/>
                <a:cs typeface="Roboto"/>
              </a:rPr>
              <a:t>et  </a:t>
            </a:r>
            <a:r>
              <a:rPr sz="2300" b="1" spc="-165" dirty="0">
                <a:solidFill>
                  <a:srgbClr val="FFFFFF"/>
                </a:solidFill>
                <a:latin typeface="Roboto"/>
                <a:cs typeface="Roboto"/>
              </a:rPr>
              <a:t>chrysopes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7200" y="3786356"/>
            <a:ext cx="3780154" cy="868680"/>
          </a:xfrm>
          <a:custGeom>
            <a:avLst/>
            <a:gdLst/>
            <a:ahLst/>
            <a:cxnLst/>
            <a:rect l="l" t="t" r="r" b="b"/>
            <a:pathLst>
              <a:path w="3780154" h="868679">
                <a:moveTo>
                  <a:pt x="3627602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3627602" y="868413"/>
                </a:lnTo>
                <a:lnTo>
                  <a:pt x="3675770" y="860643"/>
                </a:lnTo>
                <a:lnTo>
                  <a:pt x="3717605" y="839007"/>
                </a:lnTo>
                <a:lnTo>
                  <a:pt x="3750596" y="806016"/>
                </a:lnTo>
                <a:lnTo>
                  <a:pt x="3772232" y="764181"/>
                </a:lnTo>
                <a:lnTo>
                  <a:pt x="3780002" y="716013"/>
                </a:lnTo>
                <a:lnTo>
                  <a:pt x="3780002" y="152400"/>
                </a:lnTo>
                <a:lnTo>
                  <a:pt x="3772232" y="104231"/>
                </a:lnTo>
                <a:lnTo>
                  <a:pt x="3750596" y="62396"/>
                </a:lnTo>
                <a:lnTo>
                  <a:pt x="3717605" y="29405"/>
                </a:lnTo>
                <a:lnTo>
                  <a:pt x="3675770" y="7769"/>
                </a:lnTo>
                <a:lnTo>
                  <a:pt x="3627602" y="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76718" y="4025299"/>
            <a:ext cx="133223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85" dirty="0">
                <a:solidFill>
                  <a:srgbClr val="FFFFFF"/>
                </a:solidFill>
                <a:latin typeface="Roboto"/>
                <a:cs typeface="Roboto"/>
              </a:rPr>
              <a:t>Nématodes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7200" y="4746357"/>
            <a:ext cx="3780154" cy="868680"/>
          </a:xfrm>
          <a:custGeom>
            <a:avLst/>
            <a:gdLst/>
            <a:ahLst/>
            <a:cxnLst/>
            <a:rect l="l" t="t" r="r" b="b"/>
            <a:pathLst>
              <a:path w="3780154" h="868679">
                <a:moveTo>
                  <a:pt x="3627602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3627602" y="868413"/>
                </a:lnTo>
                <a:lnTo>
                  <a:pt x="3675770" y="860643"/>
                </a:lnTo>
                <a:lnTo>
                  <a:pt x="3717605" y="839007"/>
                </a:lnTo>
                <a:lnTo>
                  <a:pt x="3750596" y="806016"/>
                </a:lnTo>
                <a:lnTo>
                  <a:pt x="3772232" y="764181"/>
                </a:lnTo>
                <a:lnTo>
                  <a:pt x="3780002" y="716013"/>
                </a:lnTo>
                <a:lnTo>
                  <a:pt x="3780002" y="152400"/>
                </a:lnTo>
                <a:lnTo>
                  <a:pt x="3772232" y="104231"/>
                </a:lnTo>
                <a:lnTo>
                  <a:pt x="3750596" y="62396"/>
                </a:lnTo>
                <a:lnTo>
                  <a:pt x="3717605" y="29405"/>
                </a:lnTo>
                <a:lnTo>
                  <a:pt x="3675770" y="7769"/>
                </a:lnTo>
                <a:lnTo>
                  <a:pt x="3627602" y="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86762" y="4985299"/>
            <a:ext cx="27120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370" dirty="0">
                <a:solidFill>
                  <a:srgbClr val="FFFFFF"/>
                </a:solidFill>
                <a:latin typeface="Roboto"/>
                <a:cs typeface="Roboto"/>
              </a:rPr>
              <a:t>T</a:t>
            </a:r>
            <a:r>
              <a:rPr sz="2300" b="1" spc="-180" dirty="0">
                <a:solidFill>
                  <a:srgbClr val="FFFFFF"/>
                </a:solidFill>
                <a:latin typeface="Roboto"/>
                <a:cs typeface="Roboto"/>
              </a:rPr>
              <a:t>richogramme</a:t>
            </a:r>
            <a:r>
              <a:rPr sz="2300" b="1" spc="-165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65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300" b="1" spc="-160" dirty="0">
                <a:solidFill>
                  <a:srgbClr val="FFFFFF"/>
                </a:solidFill>
                <a:latin typeface="Roboto"/>
                <a:cs typeface="Roboto"/>
              </a:rPr>
              <a:t>u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45" dirty="0">
                <a:solidFill>
                  <a:srgbClr val="FFFFFF"/>
                </a:solidFill>
                <a:latin typeface="Roboto"/>
                <a:cs typeface="Roboto"/>
              </a:rPr>
              <a:t>buis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7200" y="5713246"/>
            <a:ext cx="3780154" cy="868680"/>
          </a:xfrm>
          <a:custGeom>
            <a:avLst/>
            <a:gdLst/>
            <a:ahLst/>
            <a:cxnLst/>
            <a:rect l="l" t="t" r="r" b="b"/>
            <a:pathLst>
              <a:path w="3780154" h="868679">
                <a:moveTo>
                  <a:pt x="3627602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399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3627602" y="868413"/>
                </a:lnTo>
                <a:lnTo>
                  <a:pt x="3675770" y="860643"/>
                </a:lnTo>
                <a:lnTo>
                  <a:pt x="3717605" y="839007"/>
                </a:lnTo>
                <a:lnTo>
                  <a:pt x="3750596" y="806016"/>
                </a:lnTo>
                <a:lnTo>
                  <a:pt x="3772232" y="764181"/>
                </a:lnTo>
                <a:lnTo>
                  <a:pt x="3780002" y="716013"/>
                </a:lnTo>
                <a:lnTo>
                  <a:pt x="3780002" y="152399"/>
                </a:lnTo>
                <a:lnTo>
                  <a:pt x="3772232" y="104231"/>
                </a:lnTo>
                <a:lnTo>
                  <a:pt x="3750596" y="62396"/>
                </a:lnTo>
                <a:lnTo>
                  <a:pt x="3717605" y="29405"/>
                </a:lnTo>
                <a:lnTo>
                  <a:pt x="3675770" y="7769"/>
                </a:lnTo>
                <a:lnTo>
                  <a:pt x="3627602" y="0"/>
                </a:lnTo>
                <a:close/>
              </a:path>
            </a:pathLst>
          </a:custGeom>
          <a:solidFill>
            <a:srgbClr val="517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50267" y="5776929"/>
            <a:ext cx="298513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" marR="5080" indent="-72390">
              <a:lnSpc>
                <a:spcPct val="100000"/>
              </a:lnSpc>
              <a:spcBef>
                <a:spcPts val="100"/>
              </a:spcBef>
            </a:pPr>
            <a:r>
              <a:rPr sz="2300" b="1" spc="-370" dirty="0">
                <a:solidFill>
                  <a:srgbClr val="FFFFFF"/>
                </a:solidFill>
                <a:latin typeface="Roboto"/>
                <a:cs typeface="Roboto"/>
              </a:rPr>
              <a:t>T</a:t>
            </a:r>
            <a:r>
              <a:rPr sz="2300" b="1" spc="-180" dirty="0">
                <a:solidFill>
                  <a:srgbClr val="FFFFFF"/>
                </a:solidFill>
                <a:latin typeface="Roboto"/>
                <a:cs typeface="Roboto"/>
              </a:rPr>
              <a:t>richogramme</a:t>
            </a:r>
            <a:r>
              <a:rPr sz="2300" b="1" spc="-165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9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2300" b="1" spc="-170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300" b="1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35" dirty="0">
                <a:solidFill>
                  <a:srgbClr val="FFFFFF"/>
                </a:solidFill>
                <a:latin typeface="Roboto"/>
                <a:cs typeface="Roboto"/>
              </a:rPr>
              <a:t>mites  </a:t>
            </a:r>
            <a:r>
              <a:rPr sz="2300" b="1" spc="-130" dirty="0">
                <a:solidFill>
                  <a:srgbClr val="FFFFFF"/>
                </a:solidFill>
                <a:latin typeface="Roboto"/>
                <a:cs typeface="Roboto"/>
              </a:rPr>
              <a:t>et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35" dirty="0">
                <a:solidFill>
                  <a:srgbClr val="FFFFFF"/>
                </a:solidFill>
                <a:latin typeface="Roboto"/>
                <a:cs typeface="Roboto"/>
              </a:rPr>
              <a:t>chenilles</a:t>
            </a:r>
            <a:r>
              <a:rPr sz="2300" b="1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300" b="1" spc="-135" dirty="0">
                <a:solidFill>
                  <a:srgbClr val="FFFFFF"/>
                </a:solidFill>
                <a:latin typeface="Roboto"/>
                <a:cs typeface="Roboto"/>
              </a:rPr>
              <a:t>défoliatrices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494000" y="2820009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558839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703649" y="2944652"/>
            <a:ext cx="5106035" cy="607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900" spc="40" dirty="0">
                <a:solidFill>
                  <a:srgbClr val="517165"/>
                </a:solidFill>
                <a:latin typeface="Roboto Condensed"/>
                <a:cs typeface="Roboto Condensed"/>
              </a:rPr>
              <a:t>1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à </a:t>
            </a:r>
            <a:r>
              <a:rPr sz="1900" spc="40" dirty="0">
                <a:solidFill>
                  <a:srgbClr val="517165"/>
                </a:solidFill>
                <a:latin typeface="Roboto Condensed"/>
                <a:cs typeface="Roboto Condensed"/>
              </a:rPr>
              <a:t>2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jours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au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réfrigérateur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(coccinelles)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ou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 à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50" dirty="0">
                <a:solidFill>
                  <a:srgbClr val="517165"/>
                </a:solidFill>
                <a:latin typeface="Roboto Condensed"/>
                <a:cs typeface="Roboto Condensed"/>
              </a:rPr>
              <a:t>13-20°C </a:t>
            </a:r>
            <a:r>
              <a:rPr sz="1900" spc="-4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(chrysopes)</a:t>
            </a:r>
            <a:endParaRPr sz="1900">
              <a:latin typeface="Roboto Condensed"/>
              <a:cs typeface="Roboto Condense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94000" y="2820009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5171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94000" y="3786356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558839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703649" y="3910999"/>
            <a:ext cx="5121275" cy="607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Au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réfrigérateur </a:t>
            </a:r>
            <a:r>
              <a:rPr sz="1900" spc="20" dirty="0">
                <a:solidFill>
                  <a:srgbClr val="517165"/>
                </a:solidFill>
                <a:latin typeface="Roboto Condensed"/>
                <a:cs typeface="Roboto Condensed"/>
              </a:rPr>
              <a:t>(6-8°C)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jusqu’à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la date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limite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indiquée </a:t>
            </a:r>
            <a:r>
              <a:rPr sz="1900" spc="-4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sur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l’emballage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70" dirty="0">
                <a:solidFill>
                  <a:srgbClr val="517165"/>
                </a:solidFill>
                <a:latin typeface="Roboto Condensed"/>
                <a:cs typeface="Roboto Condensed"/>
              </a:rPr>
              <a:t>(2-3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semaines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en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moyenne)</a:t>
            </a:r>
            <a:endParaRPr sz="1900">
              <a:latin typeface="Roboto Condensed"/>
              <a:cs typeface="Roboto Condensed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494000" y="3786356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5171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94000" y="4746357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558839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703649" y="4870999"/>
            <a:ext cx="4932045" cy="607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900" spc="40" dirty="0">
                <a:solidFill>
                  <a:srgbClr val="517165"/>
                </a:solidFill>
                <a:latin typeface="Roboto Condensed"/>
                <a:cs typeface="Roboto Condensed"/>
              </a:rPr>
              <a:t>4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semaines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à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40" dirty="0">
                <a:solidFill>
                  <a:srgbClr val="517165"/>
                </a:solidFill>
                <a:latin typeface="Roboto Condensed"/>
                <a:cs typeface="Roboto Condensed"/>
              </a:rPr>
              <a:t>10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40" dirty="0">
                <a:solidFill>
                  <a:srgbClr val="517165"/>
                </a:solidFill>
                <a:latin typeface="Roboto Condensed"/>
                <a:cs typeface="Roboto Condensed"/>
              </a:rPr>
              <a:t>-12°C,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40" dirty="0">
                <a:solidFill>
                  <a:srgbClr val="517165"/>
                </a:solidFill>
                <a:latin typeface="Roboto Condensed"/>
                <a:cs typeface="Roboto Condensed"/>
              </a:rPr>
              <a:t>2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semaines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maximum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avant </a:t>
            </a:r>
            <a:r>
              <a:rPr sz="1900" spc="-4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le</a:t>
            </a: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début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dirty="0">
                <a:solidFill>
                  <a:srgbClr val="517165"/>
                </a:solidFill>
                <a:latin typeface="Roboto Condensed"/>
                <a:cs typeface="Roboto Condensed"/>
              </a:rPr>
              <a:t>du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traitement</a:t>
            </a:r>
            <a:endParaRPr sz="1900">
              <a:latin typeface="Roboto Condensed"/>
              <a:cs typeface="Roboto Condensed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494000" y="4746357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400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5171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94000" y="5713246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5588393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399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399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703649" y="5837889"/>
            <a:ext cx="4701540" cy="607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900" spc="-25" dirty="0">
                <a:solidFill>
                  <a:srgbClr val="517165"/>
                </a:solidFill>
                <a:latin typeface="Roboto Condensed"/>
                <a:cs typeface="Roboto Condensed"/>
              </a:rPr>
              <a:t>Au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réfrigérateur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20" dirty="0">
                <a:solidFill>
                  <a:srgbClr val="517165"/>
                </a:solidFill>
                <a:latin typeface="Roboto Condensed"/>
                <a:cs typeface="Roboto Condensed"/>
              </a:rPr>
              <a:t>(6-8°C)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40" dirty="0">
                <a:solidFill>
                  <a:srgbClr val="517165"/>
                </a:solidFill>
                <a:latin typeface="Roboto Condensed"/>
                <a:cs typeface="Roboto Condensed"/>
              </a:rPr>
              <a:t>4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à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40" dirty="0">
                <a:solidFill>
                  <a:srgbClr val="517165"/>
                </a:solidFill>
                <a:latin typeface="Roboto Condensed"/>
                <a:cs typeface="Roboto Condensed"/>
              </a:rPr>
              <a:t>5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15" dirty="0">
                <a:solidFill>
                  <a:srgbClr val="517165"/>
                </a:solidFill>
                <a:latin typeface="Roboto Condensed"/>
                <a:cs typeface="Roboto Condensed"/>
              </a:rPr>
              <a:t>semaines,1semaine </a:t>
            </a:r>
            <a:r>
              <a:rPr sz="1900" spc="-4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maximum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avant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le </a:t>
            </a:r>
            <a:r>
              <a:rPr sz="1900" spc="-10" dirty="0">
                <a:solidFill>
                  <a:srgbClr val="517165"/>
                </a:solidFill>
                <a:latin typeface="Roboto Condensed"/>
                <a:cs typeface="Roboto Condensed"/>
              </a:rPr>
              <a:t>début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dirty="0">
                <a:solidFill>
                  <a:srgbClr val="517165"/>
                </a:solidFill>
                <a:latin typeface="Roboto Condensed"/>
                <a:cs typeface="Roboto Condensed"/>
              </a:rPr>
              <a:t>du</a:t>
            </a:r>
            <a:r>
              <a:rPr sz="1900" spc="-20" dirty="0">
                <a:solidFill>
                  <a:srgbClr val="517165"/>
                </a:solidFill>
                <a:latin typeface="Roboto Condensed"/>
                <a:cs typeface="Roboto Condensed"/>
              </a:rPr>
              <a:t> </a:t>
            </a:r>
            <a:r>
              <a:rPr sz="1900" spc="-5" dirty="0">
                <a:solidFill>
                  <a:srgbClr val="517165"/>
                </a:solidFill>
                <a:latin typeface="Roboto Condensed"/>
                <a:cs typeface="Roboto Condensed"/>
              </a:rPr>
              <a:t>traitement</a:t>
            </a:r>
            <a:endParaRPr sz="1900">
              <a:latin typeface="Roboto Condensed"/>
              <a:cs typeface="Roboto Condensed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494000" y="5713246"/>
            <a:ext cx="5741035" cy="868680"/>
          </a:xfrm>
          <a:custGeom>
            <a:avLst/>
            <a:gdLst/>
            <a:ahLst/>
            <a:cxnLst/>
            <a:rect l="l" t="t" r="r" b="b"/>
            <a:pathLst>
              <a:path w="5741034" h="86867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399"/>
                </a:lnTo>
                <a:lnTo>
                  <a:pt x="0" y="716013"/>
                </a:lnTo>
                <a:lnTo>
                  <a:pt x="7769" y="764181"/>
                </a:lnTo>
                <a:lnTo>
                  <a:pt x="29405" y="806016"/>
                </a:lnTo>
                <a:lnTo>
                  <a:pt x="62396" y="839007"/>
                </a:lnTo>
                <a:lnTo>
                  <a:pt x="104231" y="860643"/>
                </a:lnTo>
                <a:lnTo>
                  <a:pt x="152400" y="868413"/>
                </a:lnTo>
                <a:lnTo>
                  <a:pt x="5588393" y="868413"/>
                </a:lnTo>
                <a:lnTo>
                  <a:pt x="5636566" y="860643"/>
                </a:lnTo>
                <a:lnTo>
                  <a:pt x="5678402" y="839007"/>
                </a:lnTo>
                <a:lnTo>
                  <a:pt x="5711391" y="806016"/>
                </a:lnTo>
                <a:lnTo>
                  <a:pt x="5733024" y="764181"/>
                </a:lnTo>
                <a:lnTo>
                  <a:pt x="5740793" y="716013"/>
                </a:lnTo>
                <a:lnTo>
                  <a:pt x="5740793" y="152399"/>
                </a:lnTo>
                <a:lnTo>
                  <a:pt x="5733024" y="104231"/>
                </a:lnTo>
                <a:lnTo>
                  <a:pt x="5711391" y="62396"/>
                </a:lnTo>
                <a:lnTo>
                  <a:pt x="5678402" y="29405"/>
                </a:lnTo>
                <a:lnTo>
                  <a:pt x="5636566" y="7769"/>
                </a:lnTo>
                <a:lnTo>
                  <a:pt x="5588393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5171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1993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797971"/>
            <a:ext cx="10692130" cy="762635"/>
            <a:chOff x="0" y="6797971"/>
            <a:chExt cx="10692130" cy="762635"/>
          </a:xfrm>
        </p:grpSpPr>
        <p:sp>
          <p:nvSpPr>
            <p:cNvPr id="4" name="object 4"/>
            <p:cNvSpPr/>
            <p:nvPr/>
          </p:nvSpPr>
          <p:spPr>
            <a:xfrm>
              <a:off x="0" y="7128002"/>
              <a:ext cx="10692130" cy="432434"/>
            </a:xfrm>
            <a:custGeom>
              <a:avLst/>
              <a:gdLst/>
              <a:ahLst/>
              <a:cxnLst/>
              <a:rect l="l" t="t" r="r" b="b"/>
              <a:pathLst>
                <a:path w="10692130" h="432434">
                  <a:moveTo>
                    <a:pt x="10692003" y="0"/>
                  </a:moveTo>
                  <a:lnTo>
                    <a:pt x="0" y="0"/>
                  </a:lnTo>
                  <a:lnTo>
                    <a:pt x="0" y="432003"/>
                  </a:lnTo>
                  <a:lnTo>
                    <a:pt x="10692003" y="43200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059" y="7305855"/>
              <a:ext cx="80632" cy="64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921" y="7305477"/>
              <a:ext cx="80632" cy="64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4217" y="7304722"/>
              <a:ext cx="65277" cy="6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1695" y="7304715"/>
              <a:ext cx="79921" cy="66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7752" y="7303544"/>
              <a:ext cx="72097" cy="687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9298" y="7303544"/>
              <a:ext cx="62865" cy="69215"/>
            </a:xfrm>
            <a:custGeom>
              <a:avLst/>
              <a:gdLst/>
              <a:ahLst/>
              <a:cxnLst/>
              <a:rect l="l" t="t" r="r" b="b"/>
              <a:pathLst>
                <a:path w="62865" h="69215">
                  <a:moveTo>
                    <a:pt x="35039" y="0"/>
                  </a:moveTo>
                  <a:lnTo>
                    <a:pt x="31026" y="0"/>
                  </a:lnTo>
                  <a:lnTo>
                    <a:pt x="27076" y="0"/>
                  </a:lnTo>
                  <a:lnTo>
                    <a:pt x="23291" y="381"/>
                  </a:lnTo>
                  <a:lnTo>
                    <a:pt x="1092" y="17386"/>
                  </a:lnTo>
                  <a:lnTo>
                    <a:pt x="1092" y="24485"/>
                  </a:lnTo>
                  <a:lnTo>
                    <a:pt x="30365" y="43319"/>
                  </a:lnTo>
                  <a:lnTo>
                    <a:pt x="36169" y="44843"/>
                  </a:lnTo>
                  <a:lnTo>
                    <a:pt x="37655" y="45466"/>
                  </a:lnTo>
                  <a:lnTo>
                    <a:pt x="39890" y="46901"/>
                  </a:lnTo>
                  <a:lnTo>
                    <a:pt x="40449" y="47866"/>
                  </a:lnTo>
                  <a:lnTo>
                    <a:pt x="40449" y="50101"/>
                  </a:lnTo>
                  <a:lnTo>
                    <a:pt x="33045" y="53454"/>
                  </a:lnTo>
                  <a:lnTo>
                    <a:pt x="27901" y="53390"/>
                  </a:lnTo>
                  <a:lnTo>
                    <a:pt x="20269" y="46888"/>
                  </a:lnTo>
                  <a:lnTo>
                    <a:pt x="20269" y="45097"/>
                  </a:lnTo>
                  <a:lnTo>
                    <a:pt x="0" y="45097"/>
                  </a:lnTo>
                  <a:lnTo>
                    <a:pt x="0" y="49809"/>
                  </a:lnTo>
                  <a:lnTo>
                    <a:pt x="838" y="53695"/>
                  </a:lnTo>
                  <a:lnTo>
                    <a:pt x="28295" y="68757"/>
                  </a:lnTo>
                  <a:lnTo>
                    <a:pt x="37172" y="68757"/>
                  </a:lnTo>
                  <a:lnTo>
                    <a:pt x="62382" y="49682"/>
                  </a:lnTo>
                  <a:lnTo>
                    <a:pt x="62318" y="42494"/>
                  </a:lnTo>
                  <a:lnTo>
                    <a:pt x="30911" y="24295"/>
                  </a:lnTo>
                  <a:lnTo>
                    <a:pt x="27254" y="23253"/>
                  </a:lnTo>
                  <a:lnTo>
                    <a:pt x="25780" y="22618"/>
                  </a:lnTo>
                  <a:lnTo>
                    <a:pt x="23533" y="21107"/>
                  </a:lnTo>
                  <a:lnTo>
                    <a:pt x="22974" y="20104"/>
                  </a:lnTo>
                  <a:lnTo>
                    <a:pt x="22974" y="17691"/>
                  </a:lnTo>
                  <a:lnTo>
                    <a:pt x="23710" y="16675"/>
                  </a:lnTo>
                  <a:lnTo>
                    <a:pt x="26644" y="14947"/>
                  </a:lnTo>
                  <a:lnTo>
                    <a:pt x="28867" y="14516"/>
                  </a:lnTo>
                  <a:lnTo>
                    <a:pt x="33375" y="14516"/>
                  </a:lnTo>
                  <a:lnTo>
                    <a:pt x="40449" y="20370"/>
                  </a:lnTo>
                  <a:lnTo>
                    <a:pt x="40449" y="21628"/>
                  </a:lnTo>
                  <a:lnTo>
                    <a:pt x="60540" y="21628"/>
                  </a:lnTo>
                  <a:lnTo>
                    <a:pt x="38823" y="393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20003" y="6797971"/>
              <a:ext cx="642620" cy="330200"/>
            </a:xfrm>
            <a:custGeom>
              <a:avLst/>
              <a:gdLst/>
              <a:ahLst/>
              <a:cxnLst/>
              <a:rect l="l" t="t" r="r" b="b"/>
              <a:pathLst>
                <a:path w="642620" h="330200">
                  <a:moveTo>
                    <a:pt x="502615" y="0"/>
                  </a:moveTo>
                  <a:lnTo>
                    <a:pt x="125806" y="0"/>
                  </a:lnTo>
                  <a:lnTo>
                    <a:pt x="0" y="330034"/>
                  </a:lnTo>
                  <a:lnTo>
                    <a:pt x="321195" y="330034"/>
                  </a:lnTo>
                  <a:lnTo>
                    <a:pt x="642391" y="330034"/>
                  </a:lnTo>
                  <a:lnTo>
                    <a:pt x="502615" y="0"/>
                  </a:lnTo>
                  <a:close/>
                </a:path>
              </a:pathLst>
            </a:custGeom>
            <a:solidFill>
              <a:srgbClr val="182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94291" y="6896735"/>
              <a:ext cx="495934" cy="343535"/>
            </a:xfrm>
            <a:custGeom>
              <a:avLst/>
              <a:gdLst/>
              <a:ahLst/>
              <a:cxnLst/>
              <a:rect l="l" t="t" r="r" b="b"/>
              <a:pathLst>
                <a:path w="495934" h="343534">
                  <a:moveTo>
                    <a:pt x="393763" y="79781"/>
                  </a:moveTo>
                  <a:lnTo>
                    <a:pt x="363613" y="0"/>
                  </a:lnTo>
                  <a:lnTo>
                    <a:pt x="134569" y="330"/>
                  </a:lnTo>
                  <a:lnTo>
                    <a:pt x="124091" y="26682"/>
                  </a:lnTo>
                  <a:lnTo>
                    <a:pt x="77304" y="148310"/>
                  </a:lnTo>
                  <a:lnTo>
                    <a:pt x="119138" y="163093"/>
                  </a:lnTo>
                  <a:lnTo>
                    <a:pt x="165417" y="164922"/>
                  </a:lnTo>
                  <a:lnTo>
                    <a:pt x="211874" y="155549"/>
                  </a:lnTo>
                  <a:lnTo>
                    <a:pt x="254228" y="136753"/>
                  </a:lnTo>
                  <a:lnTo>
                    <a:pt x="270776" y="126111"/>
                  </a:lnTo>
                  <a:lnTo>
                    <a:pt x="302895" y="103251"/>
                  </a:lnTo>
                  <a:lnTo>
                    <a:pt x="319430" y="92583"/>
                  </a:lnTo>
                  <a:lnTo>
                    <a:pt x="336257" y="84328"/>
                  </a:lnTo>
                  <a:lnTo>
                    <a:pt x="354126" y="79222"/>
                  </a:lnTo>
                  <a:lnTo>
                    <a:pt x="373227" y="77597"/>
                  </a:lnTo>
                  <a:lnTo>
                    <a:pt x="393763" y="79781"/>
                  </a:lnTo>
                  <a:close/>
                </a:path>
                <a:path w="495934" h="343534">
                  <a:moveTo>
                    <a:pt x="495744" y="342480"/>
                  </a:moveTo>
                  <a:lnTo>
                    <a:pt x="426897" y="171107"/>
                  </a:lnTo>
                  <a:lnTo>
                    <a:pt x="389648" y="151345"/>
                  </a:lnTo>
                  <a:lnTo>
                    <a:pt x="379272" y="150952"/>
                  </a:lnTo>
                  <a:lnTo>
                    <a:pt x="368388" y="151447"/>
                  </a:lnTo>
                  <a:lnTo>
                    <a:pt x="295617" y="172885"/>
                  </a:lnTo>
                  <a:lnTo>
                    <a:pt x="243484" y="196646"/>
                  </a:lnTo>
                  <a:lnTo>
                    <a:pt x="225767" y="203682"/>
                  </a:lnTo>
                  <a:lnTo>
                    <a:pt x="183349" y="213550"/>
                  </a:lnTo>
                  <a:lnTo>
                    <a:pt x="139153" y="214960"/>
                  </a:lnTo>
                  <a:lnTo>
                    <a:pt x="97053" y="206730"/>
                  </a:lnTo>
                  <a:lnTo>
                    <a:pt x="60947" y="187667"/>
                  </a:lnTo>
                  <a:lnTo>
                    <a:pt x="0" y="343179"/>
                  </a:lnTo>
                  <a:lnTo>
                    <a:pt x="190398" y="343192"/>
                  </a:lnTo>
                  <a:lnTo>
                    <a:pt x="249402" y="199555"/>
                  </a:lnTo>
                  <a:lnTo>
                    <a:pt x="308838" y="343192"/>
                  </a:lnTo>
                  <a:lnTo>
                    <a:pt x="495744" y="342480"/>
                  </a:lnTo>
                  <a:close/>
                </a:path>
              </a:pathLst>
            </a:custGeom>
            <a:solidFill>
              <a:srgbClr val="517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49100" y="2766730"/>
            <a:ext cx="2708910" cy="197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800" indent="-165735">
              <a:lnSpc>
                <a:spcPts val="900"/>
              </a:lnSpc>
              <a:buChar char="•"/>
              <a:tabLst>
                <a:tab pos="178435" algn="l"/>
              </a:tabLst>
            </a:pPr>
            <a:r>
              <a:rPr sz="900" spc="-20" dirty="0">
                <a:latin typeface="Roboto"/>
                <a:cs typeface="Roboto"/>
              </a:rPr>
              <a:t>U</a:t>
            </a:r>
            <a:r>
              <a:rPr sz="900" dirty="0">
                <a:latin typeface="Roboto"/>
                <a:cs typeface="Roboto"/>
              </a:rPr>
              <a:t>n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permettan</a:t>
            </a:r>
            <a:r>
              <a:rPr sz="900" dirty="0">
                <a:latin typeface="Roboto"/>
                <a:cs typeface="Roboto"/>
              </a:rPr>
              <a:t>t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</a:t>
            </a:r>
            <a:r>
              <a:rPr sz="900" dirty="0">
                <a:latin typeface="Roboto"/>
                <a:cs typeface="Roboto"/>
              </a:rPr>
              <a:t>a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command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d’un</a:t>
            </a:r>
            <a:r>
              <a:rPr sz="900" dirty="0">
                <a:latin typeface="Roboto"/>
                <a:cs typeface="Roboto"/>
              </a:rPr>
              <a:t>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boîte</a:t>
            </a:r>
            <a:endParaRPr sz="900">
              <a:latin typeface="Roboto"/>
              <a:cs typeface="Roboto"/>
            </a:endParaRPr>
          </a:p>
          <a:p>
            <a:pPr marL="177165">
              <a:lnSpc>
                <a:spcPts val="900"/>
              </a:lnSpc>
            </a:pPr>
            <a:r>
              <a:rPr sz="900" spc="-10" dirty="0">
                <a:latin typeface="Roboto"/>
                <a:cs typeface="Roboto"/>
              </a:rPr>
              <a:t>de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80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larves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de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coccinelle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solution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5" dirty="0">
                <a:latin typeface="Roboto"/>
                <a:cs typeface="Roboto"/>
              </a:rPr>
              <a:t>curative</a:t>
            </a:r>
            <a:endParaRPr sz="900">
              <a:latin typeface="Roboto"/>
              <a:cs typeface="Roboto"/>
            </a:endParaRPr>
          </a:p>
          <a:p>
            <a:pPr marL="177165" indent="-165100">
              <a:lnSpc>
                <a:spcPts val="990"/>
              </a:lnSpc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227329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Convient à </a:t>
            </a:r>
            <a:r>
              <a:rPr sz="900" spc="-10" dirty="0">
                <a:latin typeface="Roboto"/>
                <a:cs typeface="Roboto"/>
              </a:rPr>
              <a:t>toutes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petites plantes </a:t>
            </a:r>
            <a:r>
              <a:rPr sz="900" dirty="0">
                <a:latin typeface="Roboto"/>
                <a:cs typeface="Roboto"/>
              </a:rPr>
              <a:t>et arbustes,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excepté </a:t>
            </a:r>
            <a:r>
              <a:rPr sz="900" dirty="0">
                <a:latin typeface="Roboto"/>
                <a:cs typeface="Roboto"/>
              </a:rPr>
              <a:t>le laurier </a:t>
            </a:r>
            <a:r>
              <a:rPr sz="900" spc="-10" dirty="0">
                <a:latin typeface="Roboto"/>
                <a:cs typeface="Roboto"/>
              </a:rPr>
              <a:t>rose </a:t>
            </a:r>
            <a:r>
              <a:rPr sz="900" dirty="0">
                <a:latin typeface="Roboto"/>
                <a:cs typeface="Roboto"/>
              </a:rPr>
              <a:t>dont les </a:t>
            </a:r>
            <a:r>
              <a:rPr sz="900" spc="-5" dirty="0">
                <a:latin typeface="Roboto"/>
                <a:cs typeface="Roboto"/>
              </a:rPr>
              <a:t>pucerons </a:t>
            </a:r>
            <a:r>
              <a:rPr sz="900" dirty="0">
                <a:latin typeface="Roboto"/>
                <a:cs typeface="Roboto"/>
              </a:rPr>
              <a:t>sont </a:t>
            </a:r>
            <a:r>
              <a:rPr sz="900" spc="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toxiques pour</a:t>
            </a:r>
            <a:r>
              <a:rPr sz="900" dirty="0">
                <a:latin typeface="Roboto"/>
                <a:cs typeface="Roboto"/>
              </a:rPr>
              <a:t> les </a:t>
            </a:r>
            <a:r>
              <a:rPr sz="900" spc="-5" dirty="0">
                <a:latin typeface="Roboto"/>
                <a:cs typeface="Roboto"/>
              </a:rPr>
              <a:t>larves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13970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20 à 50 </a:t>
            </a:r>
            <a:r>
              <a:rPr sz="900" spc="-5" dirty="0">
                <a:latin typeface="Roboto"/>
                <a:cs typeface="Roboto"/>
              </a:rPr>
              <a:t>larves par m² </a:t>
            </a:r>
            <a:r>
              <a:rPr sz="900" dirty="0">
                <a:latin typeface="Roboto"/>
                <a:cs typeface="Roboto"/>
              </a:rPr>
              <a:t>(40 à 80 </a:t>
            </a:r>
            <a:r>
              <a:rPr sz="900" spc="-5" dirty="0">
                <a:latin typeface="Roboto"/>
                <a:cs typeface="Roboto"/>
              </a:rPr>
              <a:t>larves pour un </a:t>
            </a:r>
            <a:r>
              <a:rPr sz="900" dirty="0">
                <a:latin typeface="Roboto"/>
                <a:cs typeface="Roboto"/>
              </a:rPr>
              <a:t>arbuste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taille </a:t>
            </a:r>
            <a:r>
              <a:rPr sz="900" spc="-5" dirty="0">
                <a:latin typeface="Roboto"/>
                <a:cs typeface="Roboto"/>
              </a:rPr>
              <a:t>moyenne.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MODES </a:t>
            </a:r>
            <a:r>
              <a:rPr sz="900" b="1" spc="15" dirty="0">
                <a:latin typeface="Roboto-Black"/>
                <a:cs typeface="Roboto-Black"/>
              </a:rPr>
              <a:t>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165" indent="-165100">
              <a:lnSpc>
                <a:spcPts val="900"/>
              </a:lnSpc>
              <a:buChar char="•"/>
              <a:tabLst>
                <a:tab pos="177800" algn="l"/>
              </a:tabLst>
            </a:pPr>
            <a:r>
              <a:rPr sz="900" dirty="0">
                <a:latin typeface="Roboto"/>
                <a:cs typeface="Roboto"/>
              </a:rPr>
              <a:t>Déposer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la</a:t>
            </a:r>
            <a:r>
              <a:rPr sz="900" spc="-5" dirty="0">
                <a:latin typeface="Roboto"/>
                <a:cs typeface="Roboto"/>
              </a:rPr>
              <a:t> boîte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transport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</a:t>
            </a:r>
            <a:r>
              <a:rPr sz="900" spc="-5" dirty="0">
                <a:latin typeface="Roboto"/>
                <a:cs typeface="Roboto"/>
              </a:rPr>
              <a:t> plant infesté</a:t>
            </a:r>
            <a:endParaRPr sz="900">
              <a:latin typeface="Roboto"/>
              <a:cs typeface="Roboto"/>
            </a:endParaRPr>
          </a:p>
          <a:p>
            <a:pPr marL="177165" marR="5080" indent="-165100">
              <a:lnSpc>
                <a:spcPts val="900"/>
              </a:lnSpc>
              <a:spcBef>
                <a:spcPts val="90"/>
              </a:spcBef>
              <a:buChar char="•"/>
              <a:tabLst>
                <a:tab pos="177800" algn="l"/>
              </a:tabLst>
            </a:pPr>
            <a:r>
              <a:rPr sz="900" dirty="0">
                <a:latin typeface="Roboto"/>
                <a:cs typeface="Roboto"/>
              </a:rPr>
              <a:t>Piquer le </a:t>
            </a:r>
            <a:r>
              <a:rPr sz="900" spc="-5" dirty="0">
                <a:latin typeface="Roboto"/>
                <a:cs typeface="Roboto"/>
              </a:rPr>
              <a:t>popcorn </a:t>
            </a:r>
            <a:r>
              <a:rPr sz="900" dirty="0">
                <a:latin typeface="Roboto"/>
                <a:cs typeface="Roboto"/>
              </a:rPr>
              <a:t>sur lequel se </a:t>
            </a:r>
            <a:r>
              <a:rPr sz="900" spc="-5" dirty="0">
                <a:latin typeface="Roboto"/>
                <a:cs typeface="Roboto"/>
              </a:rPr>
              <a:t>trouvent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larves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</a:t>
            </a:r>
            <a:r>
              <a:rPr sz="900" spc="-5" dirty="0">
                <a:latin typeface="Roboto"/>
                <a:cs typeface="Roboto"/>
              </a:rPr>
              <a:t> une branche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infestée.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94911" y="2766730"/>
            <a:ext cx="2700655" cy="186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b="1" dirty="0">
                <a:latin typeface="Roboto-Black"/>
                <a:cs typeface="Roboto-Black"/>
              </a:rPr>
              <a:t>LA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BOÎTE</a:t>
            </a:r>
            <a:r>
              <a:rPr sz="900" b="1" spc="-15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CONTIENT</a:t>
            </a:r>
            <a:r>
              <a:rPr sz="900" b="1" spc="-4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165" indent="-165100">
              <a:lnSpc>
                <a:spcPts val="900"/>
              </a:lnSpc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Un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code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permettant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la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commande</a:t>
            </a:r>
            <a:r>
              <a:rPr sz="900" spc="-2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d’une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boîte</a:t>
            </a:r>
            <a:endParaRPr sz="900">
              <a:latin typeface="Roboto"/>
              <a:cs typeface="Roboto"/>
            </a:endParaRPr>
          </a:p>
          <a:p>
            <a:pPr marL="177165">
              <a:lnSpc>
                <a:spcPts val="900"/>
              </a:lnSpc>
            </a:pPr>
            <a:r>
              <a:rPr sz="900" spc="-10" dirty="0">
                <a:latin typeface="Roboto"/>
                <a:cs typeface="Roboto"/>
              </a:rPr>
              <a:t>de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50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larves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10" dirty="0">
                <a:latin typeface="Roboto"/>
                <a:cs typeface="Roboto"/>
              </a:rPr>
              <a:t>de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coccinelle</a:t>
            </a:r>
            <a:r>
              <a:rPr sz="900" spc="-40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comme</a:t>
            </a:r>
            <a:r>
              <a:rPr sz="900" spc="-35" dirty="0">
                <a:latin typeface="Roboto"/>
                <a:cs typeface="Roboto"/>
              </a:rPr>
              <a:t> </a:t>
            </a:r>
            <a:r>
              <a:rPr sz="900" spc="-20" dirty="0">
                <a:latin typeface="Roboto"/>
                <a:cs typeface="Roboto"/>
              </a:rPr>
              <a:t>solution</a:t>
            </a:r>
            <a:r>
              <a:rPr sz="900" spc="-30" dirty="0">
                <a:latin typeface="Roboto"/>
                <a:cs typeface="Roboto"/>
              </a:rPr>
              <a:t> </a:t>
            </a:r>
            <a:r>
              <a:rPr sz="900" spc="-25" dirty="0">
                <a:latin typeface="Roboto"/>
                <a:cs typeface="Roboto"/>
              </a:rPr>
              <a:t>curative</a:t>
            </a:r>
            <a:endParaRPr sz="900">
              <a:latin typeface="Roboto"/>
              <a:cs typeface="Roboto"/>
            </a:endParaRPr>
          </a:p>
          <a:p>
            <a:pPr marL="177165" indent="-165100">
              <a:lnSpc>
                <a:spcPts val="990"/>
              </a:lnSpc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Une</a:t>
            </a:r>
            <a:r>
              <a:rPr sz="900" spc="-1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notice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explicative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25" dirty="0">
                <a:latin typeface="Roboto-Black"/>
                <a:cs typeface="Roboto-Black"/>
              </a:rPr>
              <a:t>DESCRIPTIF</a:t>
            </a:r>
            <a:r>
              <a:rPr sz="900" b="1" spc="-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140970">
              <a:lnSpc>
                <a:spcPts val="900"/>
              </a:lnSpc>
              <a:spcBef>
                <a:spcPts val="90"/>
              </a:spcBef>
            </a:pPr>
            <a:r>
              <a:rPr sz="900" spc="-5" dirty="0">
                <a:latin typeface="Roboto"/>
                <a:cs typeface="Roboto"/>
              </a:rPr>
              <a:t>Larves résistantes</a:t>
            </a:r>
            <a:r>
              <a:rPr sz="900" dirty="0">
                <a:latin typeface="Roboto"/>
                <a:cs typeface="Roboto"/>
              </a:rPr>
              <a:t> aux </a:t>
            </a:r>
            <a:r>
              <a:rPr sz="900" spc="-5" dirty="0">
                <a:latin typeface="Roboto"/>
                <a:cs typeface="Roboto"/>
              </a:rPr>
              <a:t>pucerons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des lauriers </a:t>
            </a:r>
            <a:r>
              <a:rPr sz="900" spc="-10" dirty="0">
                <a:latin typeface="Roboto"/>
                <a:cs typeface="Roboto"/>
              </a:rPr>
              <a:t>rose.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Adapté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à</a:t>
            </a:r>
            <a:r>
              <a:rPr sz="900" spc="-5" dirty="0">
                <a:latin typeface="Roboto"/>
                <a:cs typeface="Roboto"/>
              </a:rPr>
              <a:t> l’ensemble</a:t>
            </a:r>
            <a:r>
              <a:rPr sz="900" dirty="0">
                <a:latin typeface="Roboto"/>
                <a:cs typeface="Roboto"/>
              </a:rPr>
              <a:t> des</a:t>
            </a:r>
            <a:r>
              <a:rPr sz="900" spc="-5" dirty="0">
                <a:latin typeface="Roboto"/>
                <a:cs typeface="Roboto"/>
              </a:rPr>
              <a:t> plantes</a:t>
            </a:r>
            <a:r>
              <a:rPr sz="900" dirty="0">
                <a:latin typeface="Roboto"/>
                <a:cs typeface="Roboto"/>
              </a:rPr>
              <a:t> basses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85"/>
              </a:spcBef>
            </a:pPr>
            <a:r>
              <a:rPr sz="900" b="1" spc="-5" dirty="0">
                <a:latin typeface="Roboto-Black"/>
                <a:cs typeface="Roboto-Black"/>
              </a:rPr>
              <a:t>DOSE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5" dirty="0">
                <a:latin typeface="Roboto-Black"/>
                <a:cs typeface="Roboto-Black"/>
              </a:rPr>
              <a:t>RECOMMANDÉE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2700" marR="203200">
              <a:lnSpc>
                <a:spcPts val="900"/>
              </a:lnSpc>
              <a:spcBef>
                <a:spcPts val="90"/>
              </a:spcBef>
            </a:pPr>
            <a:r>
              <a:rPr sz="900" dirty="0">
                <a:latin typeface="Roboto"/>
                <a:cs typeface="Roboto"/>
              </a:rPr>
              <a:t>5 à 20 </a:t>
            </a:r>
            <a:r>
              <a:rPr sz="900" spc="-5" dirty="0">
                <a:latin typeface="Roboto"/>
                <a:cs typeface="Roboto"/>
              </a:rPr>
              <a:t>larves par m² </a:t>
            </a:r>
            <a:r>
              <a:rPr sz="900" dirty="0">
                <a:latin typeface="Roboto"/>
                <a:cs typeface="Roboto"/>
              </a:rPr>
              <a:t>(10 à 12 </a:t>
            </a:r>
            <a:r>
              <a:rPr sz="900" spc="-5" dirty="0">
                <a:latin typeface="Roboto"/>
                <a:cs typeface="Roboto"/>
              </a:rPr>
              <a:t>larves par </a:t>
            </a:r>
            <a:r>
              <a:rPr sz="900" dirty="0">
                <a:latin typeface="Roboto"/>
                <a:cs typeface="Roboto"/>
              </a:rPr>
              <a:t>laurier de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taille</a:t>
            </a:r>
            <a:r>
              <a:rPr sz="900" spc="-5" dirty="0">
                <a:latin typeface="Roboto"/>
                <a:cs typeface="Roboto"/>
              </a:rPr>
              <a:t> moyenne).</a:t>
            </a:r>
            <a:endParaRPr sz="900">
              <a:latin typeface="Roboto"/>
              <a:cs typeface="Roboto"/>
            </a:endParaRPr>
          </a:p>
          <a:p>
            <a:pPr marL="12700">
              <a:lnSpc>
                <a:spcPts val="990"/>
              </a:lnSpc>
              <a:spcBef>
                <a:spcPts val="390"/>
              </a:spcBef>
            </a:pPr>
            <a:r>
              <a:rPr sz="900" b="1" spc="20" dirty="0">
                <a:latin typeface="Roboto-Black"/>
                <a:cs typeface="Roboto-Black"/>
              </a:rPr>
              <a:t>MODES </a:t>
            </a:r>
            <a:r>
              <a:rPr sz="900" b="1" spc="15" dirty="0">
                <a:latin typeface="Roboto-Black"/>
                <a:cs typeface="Roboto-Black"/>
              </a:rPr>
              <a:t>D’APPLICATION</a:t>
            </a:r>
            <a:r>
              <a:rPr sz="900" b="1" spc="5" dirty="0">
                <a:latin typeface="Roboto-Black"/>
                <a:cs typeface="Roboto-Black"/>
              </a:rPr>
              <a:t> </a:t>
            </a:r>
            <a:r>
              <a:rPr sz="900" b="1" dirty="0">
                <a:latin typeface="Roboto-Black"/>
                <a:cs typeface="Roboto-Black"/>
              </a:rPr>
              <a:t>:</a:t>
            </a:r>
            <a:endParaRPr sz="900">
              <a:latin typeface="Roboto-Black"/>
              <a:cs typeface="Roboto-Black"/>
            </a:endParaRPr>
          </a:p>
          <a:p>
            <a:pPr marL="177165" indent="-165100">
              <a:lnSpc>
                <a:spcPts val="900"/>
              </a:lnSpc>
              <a:buChar char="•"/>
              <a:tabLst>
                <a:tab pos="177800" algn="l"/>
              </a:tabLst>
            </a:pPr>
            <a:r>
              <a:rPr sz="900" dirty="0">
                <a:latin typeface="Roboto"/>
                <a:cs typeface="Roboto"/>
              </a:rPr>
              <a:t>déposer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la</a:t>
            </a:r>
            <a:r>
              <a:rPr sz="900" spc="-5" dirty="0">
                <a:latin typeface="Roboto"/>
                <a:cs typeface="Roboto"/>
              </a:rPr>
              <a:t> boîte </a:t>
            </a:r>
            <a:r>
              <a:rPr sz="900" dirty="0">
                <a:latin typeface="Roboto"/>
                <a:cs typeface="Roboto"/>
              </a:rPr>
              <a:t>de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transport</a:t>
            </a:r>
            <a:r>
              <a:rPr sz="900" spc="-5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</a:t>
            </a:r>
            <a:r>
              <a:rPr sz="900" spc="-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le</a:t>
            </a:r>
            <a:r>
              <a:rPr sz="900" spc="-5" dirty="0">
                <a:latin typeface="Roboto"/>
                <a:cs typeface="Roboto"/>
              </a:rPr>
              <a:t> plant infesté</a:t>
            </a:r>
            <a:endParaRPr sz="900">
              <a:latin typeface="Roboto"/>
              <a:cs typeface="Roboto"/>
            </a:endParaRPr>
          </a:p>
          <a:p>
            <a:pPr marL="177165" marR="5080" indent="-165100">
              <a:lnSpc>
                <a:spcPts val="900"/>
              </a:lnSpc>
              <a:spcBef>
                <a:spcPts val="90"/>
              </a:spcBef>
              <a:buChar char="•"/>
              <a:tabLst>
                <a:tab pos="177800" algn="l"/>
              </a:tabLst>
            </a:pPr>
            <a:r>
              <a:rPr sz="900" spc="-5" dirty="0">
                <a:latin typeface="Roboto"/>
                <a:cs typeface="Roboto"/>
              </a:rPr>
              <a:t>piquer </a:t>
            </a:r>
            <a:r>
              <a:rPr sz="900" dirty="0">
                <a:latin typeface="Roboto"/>
                <a:cs typeface="Roboto"/>
              </a:rPr>
              <a:t>le </a:t>
            </a:r>
            <a:r>
              <a:rPr sz="900" spc="-5" dirty="0">
                <a:latin typeface="Roboto"/>
                <a:cs typeface="Roboto"/>
              </a:rPr>
              <a:t>popcorn </a:t>
            </a:r>
            <a:r>
              <a:rPr sz="900" dirty="0">
                <a:latin typeface="Roboto"/>
                <a:cs typeface="Roboto"/>
              </a:rPr>
              <a:t>sur lequel se </a:t>
            </a:r>
            <a:r>
              <a:rPr sz="900" spc="-5" dirty="0">
                <a:latin typeface="Roboto"/>
                <a:cs typeface="Roboto"/>
              </a:rPr>
              <a:t>trouvent </a:t>
            </a:r>
            <a:r>
              <a:rPr sz="900" dirty="0">
                <a:latin typeface="Roboto"/>
                <a:cs typeface="Roboto"/>
              </a:rPr>
              <a:t>les </a:t>
            </a:r>
            <a:r>
              <a:rPr sz="900" spc="-5" dirty="0">
                <a:latin typeface="Roboto"/>
                <a:cs typeface="Roboto"/>
              </a:rPr>
              <a:t>larves </a:t>
            </a:r>
            <a:r>
              <a:rPr sz="900" spc="-210" dirty="0">
                <a:latin typeface="Roboto"/>
                <a:cs typeface="Roboto"/>
              </a:rPr>
              <a:t> </a:t>
            </a:r>
            <a:r>
              <a:rPr sz="900" dirty="0">
                <a:latin typeface="Roboto"/>
                <a:cs typeface="Roboto"/>
              </a:rPr>
              <a:t>sur</a:t>
            </a:r>
            <a:r>
              <a:rPr sz="900" spc="-5" dirty="0">
                <a:latin typeface="Roboto"/>
                <a:cs typeface="Roboto"/>
              </a:rPr>
              <a:t> une branche</a:t>
            </a:r>
            <a:r>
              <a:rPr sz="900" dirty="0">
                <a:latin typeface="Roboto"/>
                <a:cs typeface="Roboto"/>
              </a:rPr>
              <a:t> </a:t>
            </a:r>
            <a:r>
              <a:rPr sz="900" spc="-5" dirty="0">
                <a:latin typeface="Roboto"/>
                <a:cs typeface="Roboto"/>
              </a:rPr>
              <a:t>infestée.</a:t>
            </a:r>
            <a:endParaRPr sz="90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3265133" y="1069598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X-01006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3219212" y="1249953"/>
            <a:ext cx="122301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TI-PUCERONS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3201134" y="1430336"/>
            <a:ext cx="1319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10" dirty="0">
                <a:solidFill>
                  <a:srgbClr val="FFFFFF"/>
                </a:solidFill>
                <a:latin typeface="Roboto-Black"/>
                <a:cs typeface="Roboto-Black"/>
              </a:rPr>
              <a:t>PETITES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15" baseline="2314" dirty="0">
                <a:solidFill>
                  <a:srgbClr val="FFFFFF"/>
                </a:solidFill>
                <a:latin typeface="Roboto-Black"/>
                <a:cs typeface="Roboto-Black"/>
              </a:rPr>
              <a:t>PLANTES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3388865" y="1610669"/>
            <a:ext cx="100476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E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ARBUSTES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3106441" y="1790960"/>
            <a:ext cx="163083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80</a:t>
            </a:r>
            <a:r>
              <a:rPr sz="1200" b="1" spc="-4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Lar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ves</a:t>
            </a:r>
            <a:r>
              <a:rPr sz="1800" b="1" spc="-67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800" b="1" spc="-60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coccinelle</a:t>
            </a:r>
            <a:endParaRPr sz="1800" baseline="2314" dirty="0">
              <a:latin typeface="Roboto-Black"/>
              <a:cs typeface="Roboto-Black"/>
            </a:endParaRPr>
          </a:p>
        </p:txBody>
      </p:sp>
      <p:sp>
        <p:nvSpPr>
          <p:cNvPr id="20" name="object 20"/>
          <p:cNvSpPr txBox="1"/>
          <p:nvPr/>
        </p:nvSpPr>
        <p:spPr>
          <a:xfrm rot="21060000">
            <a:off x="3432053" y="1971417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1" name="object 21"/>
          <p:cNvSpPr txBox="1"/>
          <p:nvPr/>
        </p:nvSpPr>
        <p:spPr>
          <a:xfrm rot="21060000">
            <a:off x="8611182" y="1069625"/>
            <a:ext cx="10700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PV-AU</a:t>
            </a:r>
            <a:r>
              <a:rPr sz="1800" b="1" spc="-37" baseline="2314" dirty="0">
                <a:solidFill>
                  <a:srgbClr val="FFFFFF"/>
                </a:solidFill>
                <a:latin typeface="Roboto-Black"/>
                <a:cs typeface="Roboto-Black"/>
              </a:rPr>
              <a:t>X-01001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2" name="object 22"/>
          <p:cNvSpPr txBox="1"/>
          <p:nvPr/>
        </p:nvSpPr>
        <p:spPr>
          <a:xfrm rot="21060000">
            <a:off x="8565262" y="1249981"/>
            <a:ext cx="122301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TI-PUCERONS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8864117" y="1430325"/>
            <a:ext cx="685802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ROSIERS,</a:t>
            </a:r>
            <a:endParaRPr sz="1200">
              <a:latin typeface="Roboto-Black"/>
              <a:cs typeface="Roboto-Black"/>
            </a:endParaRPr>
          </a:p>
        </p:txBody>
      </p:sp>
      <p:sp>
        <p:nvSpPr>
          <p:cNvPr id="24" name="object 24"/>
          <p:cNvSpPr txBox="1"/>
          <p:nvPr/>
        </p:nvSpPr>
        <p:spPr>
          <a:xfrm rot="21060000">
            <a:off x="8615797" y="1610615"/>
            <a:ext cx="124381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L</a:t>
            </a:r>
            <a:r>
              <a:rPr sz="1200" b="1" spc="-25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URIERS</a:t>
            </a:r>
            <a:r>
              <a:rPr sz="1200" b="1" spc="-1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ROSES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5" name="object 25"/>
          <p:cNvSpPr txBox="1"/>
          <p:nvPr/>
        </p:nvSpPr>
        <p:spPr>
          <a:xfrm rot="21060000">
            <a:off x="8514530" y="1791069"/>
            <a:ext cx="150569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E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T</a:t>
            </a:r>
            <a:r>
              <a:rPr sz="1200" b="1" spc="-50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dirty="0">
                <a:solidFill>
                  <a:srgbClr val="FFFFFF"/>
                </a:solidFill>
                <a:latin typeface="Roboto-Black"/>
                <a:cs typeface="Roboto-Black"/>
              </a:rPr>
              <a:t>P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L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A</a:t>
            </a:r>
            <a:r>
              <a:rPr sz="1800" b="1" spc="-44" baseline="2314" dirty="0">
                <a:solidFill>
                  <a:srgbClr val="FFFFFF"/>
                </a:solidFill>
                <a:latin typeface="Roboto-Black"/>
                <a:cs typeface="Roboto-Black"/>
              </a:rPr>
              <a:t>N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TE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S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BASSES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6" name="object 26"/>
          <p:cNvSpPr txBox="1"/>
          <p:nvPr/>
        </p:nvSpPr>
        <p:spPr>
          <a:xfrm rot="21060000">
            <a:off x="8482676" y="1971359"/>
            <a:ext cx="163083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50</a:t>
            </a:r>
            <a:r>
              <a:rPr sz="1200" b="1" spc="-4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Lar</a:t>
            </a:r>
            <a:r>
              <a:rPr sz="1800" b="1" spc="-7" baseline="2314" dirty="0">
                <a:solidFill>
                  <a:srgbClr val="FFFFFF"/>
                </a:solidFill>
                <a:latin typeface="Roboto-Black"/>
                <a:cs typeface="Roboto-Black"/>
              </a:rPr>
              <a:t>ves</a:t>
            </a:r>
            <a:r>
              <a:rPr sz="1800" b="1" spc="-67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de</a:t>
            </a:r>
            <a:r>
              <a:rPr sz="1800" b="1" spc="-60" baseline="2314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baseline="2314" dirty="0">
                <a:solidFill>
                  <a:srgbClr val="FFFFFF"/>
                </a:solidFill>
                <a:latin typeface="Roboto-Black"/>
                <a:cs typeface="Roboto-Black"/>
              </a:rPr>
              <a:t>coccinelle</a:t>
            </a:r>
            <a:endParaRPr sz="1800" baseline="2314">
              <a:latin typeface="Roboto-Black"/>
              <a:cs typeface="Roboto-Black"/>
            </a:endParaRPr>
          </a:p>
        </p:txBody>
      </p:sp>
      <p:sp>
        <p:nvSpPr>
          <p:cNvPr id="27" name="object 27"/>
          <p:cNvSpPr txBox="1"/>
          <p:nvPr/>
        </p:nvSpPr>
        <p:spPr>
          <a:xfrm rot="21060000">
            <a:off x="8808288" y="2151816"/>
            <a:ext cx="103867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5" dirty="0">
                <a:solidFill>
                  <a:srgbClr val="FFFFFF"/>
                </a:solidFill>
                <a:latin typeface="Roboto-Black"/>
                <a:cs typeface="Roboto-Black"/>
              </a:rPr>
              <a:t>(pack</a:t>
            </a:r>
            <a:r>
              <a:rPr sz="1200" b="1" spc="-65" dirty="0">
                <a:solidFill>
                  <a:srgbClr val="FFFFFF"/>
                </a:solidFill>
                <a:latin typeface="Roboto-Black"/>
                <a:cs typeface="Roboto-Black"/>
              </a:rPr>
              <a:t> </a:t>
            </a:r>
            <a:r>
              <a:rPr sz="1800" b="1" spc="-22" baseline="2314" dirty="0">
                <a:solidFill>
                  <a:srgbClr val="FFFFFF"/>
                </a:solidFill>
                <a:latin typeface="Roboto-Black"/>
                <a:cs typeface="Roboto-Black"/>
              </a:rPr>
              <a:t>prépayé)</a:t>
            </a:r>
            <a:endParaRPr sz="1800" baseline="2314">
              <a:latin typeface="Roboto-Black"/>
              <a:cs typeface="Roboto-Black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997" y="228173"/>
            <a:ext cx="1435100" cy="541020"/>
            <a:chOff x="251997" y="228173"/>
            <a:chExt cx="1435100" cy="541020"/>
          </a:xfrm>
        </p:grpSpPr>
        <p:sp>
          <p:nvSpPr>
            <p:cNvPr id="29" name="object 29"/>
            <p:cNvSpPr/>
            <p:nvPr/>
          </p:nvSpPr>
          <p:spPr>
            <a:xfrm>
              <a:off x="251993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5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75" y="129705"/>
                  </a:lnTo>
                  <a:lnTo>
                    <a:pt x="240665" y="110286"/>
                  </a:lnTo>
                  <a:close/>
                </a:path>
                <a:path w="1430655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23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5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203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39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13" y="360337"/>
                  </a:lnTo>
                  <a:lnTo>
                    <a:pt x="516407" y="359460"/>
                  </a:lnTo>
                  <a:lnTo>
                    <a:pt x="528916" y="357327"/>
                  </a:lnTo>
                  <a:lnTo>
                    <a:pt x="540029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19" y="248831"/>
                  </a:lnTo>
                  <a:lnTo>
                    <a:pt x="604088" y="229933"/>
                  </a:lnTo>
                  <a:close/>
                </a:path>
                <a:path w="1430655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5" h="360680">
                  <a:moveTo>
                    <a:pt x="928293" y="207391"/>
                  </a:moveTo>
                  <a:lnTo>
                    <a:pt x="920521" y="162534"/>
                  </a:lnTo>
                  <a:lnTo>
                    <a:pt x="898156" y="128447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5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43" y="99758"/>
                  </a:lnTo>
                  <a:lnTo>
                    <a:pt x="1026985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87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86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901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14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5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1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88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601457" y="803094"/>
            <a:ext cx="85090" cy="89535"/>
            <a:chOff x="1601457" y="803094"/>
            <a:chExt cx="85090" cy="89535"/>
          </a:xfrm>
        </p:grpSpPr>
        <p:sp>
          <p:nvSpPr>
            <p:cNvPr id="33" name="object 33"/>
            <p:cNvSpPr/>
            <p:nvPr/>
          </p:nvSpPr>
          <p:spPr>
            <a:xfrm>
              <a:off x="1624355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30" h="89534">
                  <a:moveTo>
                    <a:pt x="33235" y="85344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348" y="59156"/>
                  </a:lnTo>
                  <a:lnTo>
                    <a:pt x="21539" y="57658"/>
                  </a:lnTo>
                  <a:lnTo>
                    <a:pt x="16548" y="66167"/>
                  </a:lnTo>
                  <a:lnTo>
                    <a:pt x="15290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97" y="81356"/>
                  </a:lnTo>
                  <a:lnTo>
                    <a:pt x="25590" y="8817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35" y="85344"/>
                  </a:lnTo>
                  <a:close/>
                </a:path>
                <a:path w="62230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32" y="49999"/>
                  </a:lnTo>
                  <a:lnTo>
                    <a:pt x="39103" y="26009"/>
                  </a:lnTo>
                  <a:lnTo>
                    <a:pt x="25679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457" y="845782"/>
              <a:ext cx="38049" cy="2808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01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35" y="0"/>
                  </a:moveTo>
                  <a:lnTo>
                    <a:pt x="12416" y="0"/>
                  </a:lnTo>
                  <a:lnTo>
                    <a:pt x="0" y="5103"/>
                  </a:lnTo>
                  <a:lnTo>
                    <a:pt x="16379" y="24433"/>
                  </a:lnTo>
                  <a:lnTo>
                    <a:pt x="27656" y="28087"/>
                  </a:lnTo>
                  <a:lnTo>
                    <a:pt x="34172" y="24266"/>
                  </a:lnTo>
                  <a:lnTo>
                    <a:pt x="36267" y="21170"/>
                  </a:lnTo>
                  <a:lnTo>
                    <a:pt x="18551" y="11798"/>
                  </a:lnTo>
                  <a:lnTo>
                    <a:pt x="37918" y="11798"/>
                  </a:lnTo>
                  <a:lnTo>
                    <a:pt x="37850" y="8835"/>
                  </a:lnTo>
                  <a:lnTo>
                    <a:pt x="34757" y="3535"/>
                  </a:lnTo>
                  <a:lnTo>
                    <a:pt x="29581" y="786"/>
                  </a:lnTo>
                  <a:lnTo>
                    <a:pt x="23135" y="0"/>
                  </a:lnTo>
                  <a:close/>
                </a:path>
                <a:path w="38100" h="28575">
                  <a:moveTo>
                    <a:pt x="37918" y="11798"/>
                  </a:moveTo>
                  <a:lnTo>
                    <a:pt x="18551" y="11798"/>
                  </a:lnTo>
                  <a:lnTo>
                    <a:pt x="38045" y="17272"/>
                  </a:lnTo>
                  <a:lnTo>
                    <a:pt x="37918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597997" y="228173"/>
            <a:ext cx="1435100" cy="541020"/>
            <a:chOff x="5597997" y="228173"/>
            <a:chExt cx="1435100" cy="541020"/>
          </a:xfrm>
        </p:grpSpPr>
        <p:sp>
          <p:nvSpPr>
            <p:cNvPr id="37" name="object 37"/>
            <p:cNvSpPr/>
            <p:nvPr/>
          </p:nvSpPr>
          <p:spPr>
            <a:xfrm>
              <a:off x="5597995" y="408291"/>
              <a:ext cx="1430655" cy="360680"/>
            </a:xfrm>
            <a:custGeom>
              <a:avLst/>
              <a:gdLst/>
              <a:ahLst/>
              <a:cxnLst/>
              <a:rect l="l" t="t" r="r" b="b"/>
              <a:pathLst>
                <a:path w="1430654" h="360680">
                  <a:moveTo>
                    <a:pt x="240665" y="110286"/>
                  </a:moveTo>
                  <a:lnTo>
                    <a:pt x="234657" y="70586"/>
                  </a:lnTo>
                  <a:lnTo>
                    <a:pt x="211226" y="31648"/>
                  </a:lnTo>
                  <a:lnTo>
                    <a:pt x="188252" y="14363"/>
                  </a:lnTo>
                  <a:lnTo>
                    <a:pt x="188252" y="108826"/>
                  </a:lnTo>
                  <a:lnTo>
                    <a:pt x="187375" y="119430"/>
                  </a:lnTo>
                  <a:lnTo>
                    <a:pt x="165925" y="156235"/>
                  </a:lnTo>
                  <a:lnTo>
                    <a:pt x="130200" y="166954"/>
                  </a:lnTo>
                  <a:lnTo>
                    <a:pt x="52412" y="166954"/>
                  </a:lnTo>
                  <a:lnTo>
                    <a:pt x="52412" y="50965"/>
                  </a:lnTo>
                  <a:lnTo>
                    <a:pt x="128295" y="50965"/>
                  </a:lnTo>
                  <a:lnTo>
                    <a:pt x="165887" y="61061"/>
                  </a:lnTo>
                  <a:lnTo>
                    <a:pt x="187896" y="100203"/>
                  </a:lnTo>
                  <a:lnTo>
                    <a:pt x="188252" y="108826"/>
                  </a:lnTo>
                  <a:lnTo>
                    <a:pt x="188252" y="14363"/>
                  </a:lnTo>
                  <a:lnTo>
                    <a:pt x="145554" y="990"/>
                  </a:lnTo>
                  <a:lnTo>
                    <a:pt x="125476" y="0"/>
                  </a:lnTo>
                  <a:lnTo>
                    <a:pt x="0" y="0"/>
                  </a:lnTo>
                  <a:lnTo>
                    <a:pt x="0" y="357378"/>
                  </a:lnTo>
                  <a:lnTo>
                    <a:pt x="52412" y="357378"/>
                  </a:lnTo>
                  <a:lnTo>
                    <a:pt x="52412" y="217881"/>
                  </a:lnTo>
                  <a:lnTo>
                    <a:pt x="132270" y="217881"/>
                  </a:lnTo>
                  <a:lnTo>
                    <a:pt x="179336" y="208584"/>
                  </a:lnTo>
                  <a:lnTo>
                    <a:pt x="213563" y="182587"/>
                  </a:lnTo>
                  <a:lnTo>
                    <a:pt x="233883" y="148221"/>
                  </a:lnTo>
                  <a:lnTo>
                    <a:pt x="238963" y="129705"/>
                  </a:lnTo>
                  <a:lnTo>
                    <a:pt x="240665" y="110286"/>
                  </a:lnTo>
                  <a:close/>
                </a:path>
                <a:path w="1430654" h="360680">
                  <a:moveTo>
                    <a:pt x="426440" y="119316"/>
                  </a:moveTo>
                  <a:lnTo>
                    <a:pt x="414921" y="110947"/>
                  </a:lnTo>
                  <a:lnTo>
                    <a:pt x="402450" y="104902"/>
                  </a:lnTo>
                  <a:lnTo>
                    <a:pt x="389026" y="101168"/>
                  </a:lnTo>
                  <a:lnTo>
                    <a:pt x="374662" y="99771"/>
                  </a:lnTo>
                  <a:lnTo>
                    <a:pt x="355777" y="101650"/>
                  </a:lnTo>
                  <a:lnTo>
                    <a:pt x="338797" y="107302"/>
                  </a:lnTo>
                  <a:lnTo>
                    <a:pt x="323710" y="116725"/>
                  </a:lnTo>
                  <a:lnTo>
                    <a:pt x="310540" y="129921"/>
                  </a:lnTo>
                  <a:lnTo>
                    <a:pt x="309499" y="129921"/>
                  </a:lnTo>
                  <a:lnTo>
                    <a:pt x="309499" y="102958"/>
                  </a:lnTo>
                  <a:lnTo>
                    <a:pt x="260032" y="102958"/>
                  </a:lnTo>
                  <a:lnTo>
                    <a:pt x="260032" y="357390"/>
                  </a:lnTo>
                  <a:lnTo>
                    <a:pt x="309499" y="357390"/>
                  </a:lnTo>
                  <a:lnTo>
                    <a:pt x="309499" y="203987"/>
                  </a:lnTo>
                  <a:lnTo>
                    <a:pt x="310654" y="190969"/>
                  </a:lnTo>
                  <a:lnTo>
                    <a:pt x="332295" y="157911"/>
                  </a:lnTo>
                  <a:lnTo>
                    <a:pt x="357746" y="150736"/>
                  </a:lnTo>
                  <a:lnTo>
                    <a:pt x="366102" y="151523"/>
                  </a:lnTo>
                  <a:lnTo>
                    <a:pt x="374319" y="153924"/>
                  </a:lnTo>
                  <a:lnTo>
                    <a:pt x="382384" y="157911"/>
                  </a:lnTo>
                  <a:lnTo>
                    <a:pt x="390309" y="163512"/>
                  </a:lnTo>
                  <a:lnTo>
                    <a:pt x="426440" y="119316"/>
                  </a:lnTo>
                  <a:close/>
                </a:path>
                <a:path w="1430654" h="360680">
                  <a:moveTo>
                    <a:pt x="604088" y="229933"/>
                  </a:moveTo>
                  <a:lnTo>
                    <a:pt x="600735" y="180022"/>
                  </a:lnTo>
                  <a:lnTo>
                    <a:pt x="590880" y="150736"/>
                  </a:lnTo>
                  <a:lnTo>
                    <a:pt x="589889" y="148742"/>
                  </a:lnTo>
                  <a:lnTo>
                    <a:pt x="584149" y="140271"/>
                  </a:lnTo>
                  <a:lnTo>
                    <a:pt x="577342" y="132626"/>
                  </a:lnTo>
                  <a:lnTo>
                    <a:pt x="571969" y="126415"/>
                  </a:lnTo>
                  <a:lnTo>
                    <a:pt x="565581" y="120548"/>
                  </a:lnTo>
                  <a:lnTo>
                    <a:pt x="558190" y="115011"/>
                  </a:lnTo>
                  <a:lnTo>
                    <a:pt x="554621" y="112801"/>
                  </a:lnTo>
                  <a:lnTo>
                    <a:pt x="554621" y="230416"/>
                  </a:lnTo>
                  <a:lnTo>
                    <a:pt x="554469" y="242595"/>
                  </a:lnTo>
                  <a:lnTo>
                    <a:pt x="547408" y="284530"/>
                  </a:lnTo>
                  <a:lnTo>
                    <a:pt x="542480" y="290918"/>
                  </a:lnTo>
                  <a:lnTo>
                    <a:pt x="538848" y="295833"/>
                  </a:lnTo>
                  <a:lnTo>
                    <a:pt x="533450" y="300189"/>
                  </a:lnTo>
                  <a:lnTo>
                    <a:pt x="519493" y="307568"/>
                  </a:lnTo>
                  <a:lnTo>
                    <a:pt x="511556" y="309372"/>
                  </a:lnTo>
                  <a:lnTo>
                    <a:pt x="494106" y="309372"/>
                  </a:lnTo>
                  <a:lnTo>
                    <a:pt x="458254" y="284530"/>
                  </a:lnTo>
                  <a:lnTo>
                    <a:pt x="450583" y="242316"/>
                  </a:lnTo>
                  <a:lnTo>
                    <a:pt x="450405" y="229933"/>
                  </a:lnTo>
                  <a:lnTo>
                    <a:pt x="450583" y="217424"/>
                  </a:lnTo>
                  <a:lnTo>
                    <a:pt x="458254" y="175488"/>
                  </a:lnTo>
                  <a:lnTo>
                    <a:pt x="494106" y="150736"/>
                  </a:lnTo>
                  <a:lnTo>
                    <a:pt x="511556" y="150736"/>
                  </a:lnTo>
                  <a:lnTo>
                    <a:pt x="519493" y="152463"/>
                  </a:lnTo>
                  <a:lnTo>
                    <a:pt x="526313" y="155892"/>
                  </a:lnTo>
                  <a:lnTo>
                    <a:pt x="533450" y="159181"/>
                  </a:lnTo>
                  <a:lnTo>
                    <a:pt x="538848" y="163690"/>
                  </a:lnTo>
                  <a:lnTo>
                    <a:pt x="542480" y="169430"/>
                  </a:lnTo>
                  <a:lnTo>
                    <a:pt x="547408" y="175488"/>
                  </a:lnTo>
                  <a:lnTo>
                    <a:pt x="554469" y="217690"/>
                  </a:lnTo>
                  <a:lnTo>
                    <a:pt x="554621" y="230416"/>
                  </a:lnTo>
                  <a:lnTo>
                    <a:pt x="554621" y="112801"/>
                  </a:lnTo>
                  <a:lnTo>
                    <a:pt x="516407" y="100571"/>
                  </a:lnTo>
                  <a:lnTo>
                    <a:pt x="502551" y="99771"/>
                  </a:lnTo>
                  <a:lnTo>
                    <a:pt x="489038" y="100584"/>
                  </a:lnTo>
                  <a:lnTo>
                    <a:pt x="447497" y="115011"/>
                  </a:lnTo>
                  <a:lnTo>
                    <a:pt x="415772" y="148590"/>
                  </a:lnTo>
                  <a:lnTo>
                    <a:pt x="402526" y="194386"/>
                  </a:lnTo>
                  <a:lnTo>
                    <a:pt x="400939" y="229933"/>
                  </a:lnTo>
                  <a:lnTo>
                    <a:pt x="401332" y="248831"/>
                  </a:lnTo>
                  <a:lnTo>
                    <a:pt x="407352" y="291211"/>
                  </a:lnTo>
                  <a:lnTo>
                    <a:pt x="427748" y="327736"/>
                  </a:lnTo>
                  <a:lnTo>
                    <a:pt x="465886" y="353936"/>
                  </a:lnTo>
                  <a:lnTo>
                    <a:pt x="502526" y="360337"/>
                  </a:lnTo>
                  <a:lnTo>
                    <a:pt x="516420" y="359460"/>
                  </a:lnTo>
                  <a:lnTo>
                    <a:pt x="528916" y="357327"/>
                  </a:lnTo>
                  <a:lnTo>
                    <a:pt x="540016" y="353936"/>
                  </a:lnTo>
                  <a:lnTo>
                    <a:pt x="549744" y="349300"/>
                  </a:lnTo>
                  <a:lnTo>
                    <a:pt x="556234" y="346354"/>
                  </a:lnTo>
                  <a:lnTo>
                    <a:pt x="561530" y="342849"/>
                  </a:lnTo>
                  <a:lnTo>
                    <a:pt x="565645" y="338759"/>
                  </a:lnTo>
                  <a:lnTo>
                    <a:pt x="570230" y="335165"/>
                  </a:lnTo>
                  <a:lnTo>
                    <a:pt x="574116" y="331495"/>
                  </a:lnTo>
                  <a:lnTo>
                    <a:pt x="584098" y="319659"/>
                  </a:lnTo>
                  <a:lnTo>
                    <a:pt x="589851" y="310870"/>
                  </a:lnTo>
                  <a:lnTo>
                    <a:pt x="590588" y="309372"/>
                  </a:lnTo>
                  <a:lnTo>
                    <a:pt x="594537" y="301396"/>
                  </a:lnTo>
                  <a:lnTo>
                    <a:pt x="598157" y="291211"/>
                  </a:lnTo>
                  <a:lnTo>
                    <a:pt x="600748" y="279463"/>
                  </a:lnTo>
                  <a:lnTo>
                    <a:pt x="602602" y="265341"/>
                  </a:lnTo>
                  <a:lnTo>
                    <a:pt x="603707" y="248831"/>
                  </a:lnTo>
                  <a:lnTo>
                    <a:pt x="604088" y="229933"/>
                  </a:lnTo>
                  <a:close/>
                </a:path>
                <a:path w="1430654" h="360680">
                  <a:moveTo>
                    <a:pt x="719556" y="102958"/>
                  </a:moveTo>
                  <a:lnTo>
                    <a:pt x="683463" y="102958"/>
                  </a:lnTo>
                  <a:lnTo>
                    <a:pt x="683463" y="25501"/>
                  </a:lnTo>
                  <a:lnTo>
                    <a:pt x="633996" y="25501"/>
                  </a:lnTo>
                  <a:lnTo>
                    <a:pt x="633996" y="102958"/>
                  </a:lnTo>
                  <a:lnTo>
                    <a:pt x="609155" y="102958"/>
                  </a:lnTo>
                  <a:lnTo>
                    <a:pt x="609155" y="142151"/>
                  </a:lnTo>
                  <a:lnTo>
                    <a:pt x="633996" y="142151"/>
                  </a:lnTo>
                  <a:lnTo>
                    <a:pt x="633996" y="294703"/>
                  </a:lnTo>
                  <a:lnTo>
                    <a:pt x="635063" y="308876"/>
                  </a:lnTo>
                  <a:lnTo>
                    <a:pt x="659942" y="348018"/>
                  </a:lnTo>
                  <a:lnTo>
                    <a:pt x="693724" y="357390"/>
                  </a:lnTo>
                  <a:lnTo>
                    <a:pt x="719556" y="357390"/>
                  </a:lnTo>
                  <a:lnTo>
                    <a:pt x="719556" y="309372"/>
                  </a:lnTo>
                  <a:lnTo>
                    <a:pt x="701040" y="309372"/>
                  </a:lnTo>
                  <a:lnTo>
                    <a:pt x="693166" y="308368"/>
                  </a:lnTo>
                  <a:lnTo>
                    <a:pt x="687603" y="304888"/>
                  </a:lnTo>
                  <a:lnTo>
                    <a:pt x="684377" y="298932"/>
                  </a:lnTo>
                  <a:lnTo>
                    <a:pt x="683463" y="290487"/>
                  </a:lnTo>
                  <a:lnTo>
                    <a:pt x="683463" y="142151"/>
                  </a:lnTo>
                  <a:lnTo>
                    <a:pt x="719556" y="142151"/>
                  </a:lnTo>
                  <a:lnTo>
                    <a:pt x="719556" y="102958"/>
                  </a:lnTo>
                  <a:close/>
                </a:path>
                <a:path w="1430654" h="360680">
                  <a:moveTo>
                    <a:pt x="928293" y="207391"/>
                  </a:moveTo>
                  <a:lnTo>
                    <a:pt x="926236" y="183616"/>
                  </a:lnTo>
                  <a:lnTo>
                    <a:pt x="920521" y="162534"/>
                  </a:lnTo>
                  <a:lnTo>
                    <a:pt x="913015" y="147789"/>
                  </a:lnTo>
                  <a:lnTo>
                    <a:pt x="911161" y="144145"/>
                  </a:lnTo>
                  <a:lnTo>
                    <a:pt x="898156" y="128447"/>
                  </a:lnTo>
                  <a:lnTo>
                    <a:pt x="882738" y="116090"/>
                  </a:lnTo>
                  <a:lnTo>
                    <a:pt x="878827" y="114058"/>
                  </a:lnTo>
                  <a:lnTo>
                    <a:pt x="878827" y="207391"/>
                  </a:lnTo>
                  <a:lnTo>
                    <a:pt x="774611" y="207391"/>
                  </a:lnTo>
                  <a:lnTo>
                    <a:pt x="790079" y="162318"/>
                  </a:lnTo>
                  <a:lnTo>
                    <a:pt x="826731" y="147789"/>
                  </a:lnTo>
                  <a:lnTo>
                    <a:pt x="837399" y="148704"/>
                  </a:lnTo>
                  <a:lnTo>
                    <a:pt x="869772" y="170865"/>
                  </a:lnTo>
                  <a:lnTo>
                    <a:pt x="878827" y="207391"/>
                  </a:lnTo>
                  <a:lnTo>
                    <a:pt x="878827" y="114058"/>
                  </a:lnTo>
                  <a:lnTo>
                    <a:pt x="865695" y="107188"/>
                  </a:lnTo>
                  <a:lnTo>
                    <a:pt x="847026" y="101739"/>
                  </a:lnTo>
                  <a:lnTo>
                    <a:pt x="826731" y="99758"/>
                  </a:lnTo>
                  <a:lnTo>
                    <a:pt x="817905" y="100177"/>
                  </a:lnTo>
                  <a:lnTo>
                    <a:pt x="773734" y="115087"/>
                  </a:lnTo>
                  <a:lnTo>
                    <a:pt x="744956" y="145364"/>
                  </a:lnTo>
                  <a:lnTo>
                    <a:pt x="730351" y="181457"/>
                  </a:lnTo>
                  <a:lnTo>
                    <a:pt x="725144" y="230898"/>
                  </a:lnTo>
                  <a:lnTo>
                    <a:pt x="725805" y="249593"/>
                  </a:lnTo>
                  <a:lnTo>
                    <a:pt x="735825" y="294627"/>
                  </a:lnTo>
                  <a:lnTo>
                    <a:pt x="761225" y="334340"/>
                  </a:lnTo>
                  <a:lnTo>
                    <a:pt x="778548" y="345859"/>
                  </a:lnTo>
                  <a:lnTo>
                    <a:pt x="784402" y="349453"/>
                  </a:lnTo>
                  <a:lnTo>
                    <a:pt x="824890" y="359956"/>
                  </a:lnTo>
                  <a:lnTo>
                    <a:pt x="834567" y="360324"/>
                  </a:lnTo>
                  <a:lnTo>
                    <a:pt x="859243" y="357936"/>
                  </a:lnTo>
                  <a:lnTo>
                    <a:pt x="882256" y="350278"/>
                  </a:lnTo>
                  <a:lnTo>
                    <a:pt x="903617" y="337362"/>
                  </a:lnTo>
                  <a:lnTo>
                    <a:pt x="923328" y="319163"/>
                  </a:lnTo>
                  <a:lnTo>
                    <a:pt x="915543" y="312305"/>
                  </a:lnTo>
                  <a:lnTo>
                    <a:pt x="887463" y="287528"/>
                  </a:lnTo>
                  <a:lnTo>
                    <a:pt x="875169" y="298373"/>
                  </a:lnTo>
                  <a:lnTo>
                    <a:pt x="862088" y="306120"/>
                  </a:lnTo>
                  <a:lnTo>
                    <a:pt x="848207" y="310769"/>
                  </a:lnTo>
                  <a:lnTo>
                    <a:pt x="833526" y="312305"/>
                  </a:lnTo>
                  <a:lnTo>
                    <a:pt x="821194" y="311302"/>
                  </a:lnTo>
                  <a:lnTo>
                    <a:pt x="784225" y="287223"/>
                  </a:lnTo>
                  <a:lnTo>
                    <a:pt x="774611" y="249504"/>
                  </a:lnTo>
                  <a:lnTo>
                    <a:pt x="928293" y="249504"/>
                  </a:lnTo>
                  <a:lnTo>
                    <a:pt x="928293" y="207391"/>
                  </a:lnTo>
                  <a:close/>
                </a:path>
                <a:path w="1430654" h="360680">
                  <a:moveTo>
                    <a:pt x="1233462" y="102958"/>
                  </a:moveTo>
                  <a:lnTo>
                    <a:pt x="1197356" y="102958"/>
                  </a:lnTo>
                  <a:lnTo>
                    <a:pt x="1197356" y="25501"/>
                  </a:lnTo>
                  <a:lnTo>
                    <a:pt x="1147889" y="25501"/>
                  </a:lnTo>
                  <a:lnTo>
                    <a:pt x="1147889" y="102958"/>
                  </a:lnTo>
                  <a:lnTo>
                    <a:pt x="1123061" y="102958"/>
                  </a:lnTo>
                  <a:lnTo>
                    <a:pt x="1123061" y="129705"/>
                  </a:lnTo>
                  <a:lnTo>
                    <a:pt x="1087335" y="106832"/>
                  </a:lnTo>
                  <a:lnTo>
                    <a:pt x="1048131" y="99758"/>
                  </a:lnTo>
                  <a:lnTo>
                    <a:pt x="1026972" y="101473"/>
                  </a:lnTo>
                  <a:lnTo>
                    <a:pt x="988656" y="116547"/>
                  </a:lnTo>
                  <a:lnTo>
                    <a:pt x="956500" y="147878"/>
                  </a:lnTo>
                  <a:lnTo>
                    <a:pt x="938949" y="198120"/>
                  </a:lnTo>
                  <a:lnTo>
                    <a:pt x="936396" y="230403"/>
                  </a:lnTo>
                  <a:lnTo>
                    <a:pt x="938936" y="262356"/>
                  </a:lnTo>
                  <a:lnTo>
                    <a:pt x="956475" y="311988"/>
                  </a:lnTo>
                  <a:lnTo>
                    <a:pt x="988618" y="343090"/>
                  </a:lnTo>
                  <a:lnTo>
                    <a:pt x="1026896" y="358419"/>
                  </a:lnTo>
                  <a:lnTo>
                    <a:pt x="1048042" y="360324"/>
                  </a:lnTo>
                  <a:lnTo>
                    <a:pt x="1061974" y="359333"/>
                  </a:lnTo>
                  <a:lnTo>
                    <a:pt x="1098626" y="347395"/>
                  </a:lnTo>
                  <a:lnTo>
                    <a:pt x="1136637" y="316433"/>
                  </a:lnTo>
                  <a:lnTo>
                    <a:pt x="1100061" y="282803"/>
                  </a:lnTo>
                  <a:lnTo>
                    <a:pt x="1089888" y="294246"/>
                  </a:lnTo>
                  <a:lnTo>
                    <a:pt x="1078153" y="302488"/>
                  </a:lnTo>
                  <a:lnTo>
                    <a:pt x="1064844" y="307517"/>
                  </a:lnTo>
                  <a:lnTo>
                    <a:pt x="1049959" y="309359"/>
                  </a:lnTo>
                  <a:lnTo>
                    <a:pt x="1022273" y="304888"/>
                  </a:lnTo>
                  <a:lnTo>
                    <a:pt x="1002360" y="290245"/>
                  </a:lnTo>
                  <a:lnTo>
                    <a:pt x="990219" y="265417"/>
                  </a:lnTo>
                  <a:lnTo>
                    <a:pt x="985850" y="230403"/>
                  </a:lnTo>
                  <a:lnTo>
                    <a:pt x="990219" y="195186"/>
                  </a:lnTo>
                  <a:lnTo>
                    <a:pt x="1002360" y="170167"/>
                  </a:lnTo>
                  <a:lnTo>
                    <a:pt x="1022273" y="155346"/>
                  </a:lnTo>
                  <a:lnTo>
                    <a:pt x="1049972" y="150723"/>
                  </a:lnTo>
                  <a:lnTo>
                    <a:pt x="1064856" y="152781"/>
                  </a:lnTo>
                  <a:lnTo>
                    <a:pt x="1078166" y="157924"/>
                  </a:lnTo>
                  <a:lnTo>
                    <a:pt x="1089901" y="166179"/>
                  </a:lnTo>
                  <a:lnTo>
                    <a:pt x="1100074" y="177533"/>
                  </a:lnTo>
                  <a:lnTo>
                    <a:pt x="1136637" y="144030"/>
                  </a:lnTo>
                  <a:lnTo>
                    <a:pt x="1134973" y="142151"/>
                  </a:lnTo>
                  <a:lnTo>
                    <a:pt x="1147889" y="142151"/>
                  </a:lnTo>
                  <a:lnTo>
                    <a:pt x="1147889" y="294703"/>
                  </a:lnTo>
                  <a:lnTo>
                    <a:pt x="1148956" y="308876"/>
                  </a:lnTo>
                  <a:lnTo>
                    <a:pt x="1173835" y="348018"/>
                  </a:lnTo>
                  <a:lnTo>
                    <a:pt x="1207617" y="357390"/>
                  </a:lnTo>
                  <a:lnTo>
                    <a:pt x="1233462" y="357390"/>
                  </a:lnTo>
                  <a:lnTo>
                    <a:pt x="1233462" y="309372"/>
                  </a:lnTo>
                  <a:lnTo>
                    <a:pt x="1214932" y="309372"/>
                  </a:lnTo>
                  <a:lnTo>
                    <a:pt x="1207058" y="308368"/>
                  </a:lnTo>
                  <a:lnTo>
                    <a:pt x="1201496" y="304888"/>
                  </a:lnTo>
                  <a:lnTo>
                    <a:pt x="1198270" y="298932"/>
                  </a:lnTo>
                  <a:lnTo>
                    <a:pt x="1197356" y="290487"/>
                  </a:lnTo>
                  <a:lnTo>
                    <a:pt x="1197356" y="142151"/>
                  </a:lnTo>
                  <a:lnTo>
                    <a:pt x="1233462" y="142151"/>
                  </a:lnTo>
                  <a:lnTo>
                    <a:pt x="1233462" y="102958"/>
                  </a:lnTo>
                  <a:close/>
                </a:path>
                <a:path w="1430654" h="360680">
                  <a:moveTo>
                    <a:pt x="1430172" y="183603"/>
                  </a:moveTo>
                  <a:lnTo>
                    <a:pt x="1428229" y="162026"/>
                  </a:lnTo>
                  <a:lnTo>
                    <a:pt x="1424025" y="147789"/>
                  </a:lnTo>
                  <a:lnTo>
                    <a:pt x="1422882" y="143891"/>
                  </a:lnTo>
                  <a:lnTo>
                    <a:pt x="1386903" y="109791"/>
                  </a:lnTo>
                  <a:lnTo>
                    <a:pt x="1349781" y="100723"/>
                  </a:lnTo>
                  <a:lnTo>
                    <a:pt x="1327696" y="99771"/>
                  </a:lnTo>
                  <a:lnTo>
                    <a:pt x="1301864" y="101714"/>
                  </a:lnTo>
                  <a:lnTo>
                    <a:pt x="1279372" y="108534"/>
                  </a:lnTo>
                  <a:lnTo>
                    <a:pt x="1260233" y="120243"/>
                  </a:lnTo>
                  <a:lnTo>
                    <a:pt x="1244434" y="136817"/>
                  </a:lnTo>
                  <a:lnTo>
                    <a:pt x="1283373" y="167500"/>
                  </a:lnTo>
                  <a:lnTo>
                    <a:pt x="1287640" y="160108"/>
                  </a:lnTo>
                  <a:lnTo>
                    <a:pt x="1293495" y="154851"/>
                  </a:lnTo>
                  <a:lnTo>
                    <a:pt x="1330134" y="147789"/>
                  </a:lnTo>
                  <a:lnTo>
                    <a:pt x="1352448" y="149466"/>
                  </a:lnTo>
                  <a:lnTo>
                    <a:pt x="1368310" y="155486"/>
                  </a:lnTo>
                  <a:lnTo>
                    <a:pt x="1377734" y="165849"/>
                  </a:lnTo>
                  <a:lnTo>
                    <a:pt x="1380705" y="180555"/>
                  </a:lnTo>
                  <a:lnTo>
                    <a:pt x="1380705" y="207403"/>
                  </a:lnTo>
                  <a:lnTo>
                    <a:pt x="1380705" y="249516"/>
                  </a:lnTo>
                  <a:lnTo>
                    <a:pt x="1380705" y="267906"/>
                  </a:lnTo>
                  <a:lnTo>
                    <a:pt x="1379982" y="280974"/>
                  </a:lnTo>
                  <a:lnTo>
                    <a:pt x="1351635" y="310654"/>
                  </a:lnTo>
                  <a:lnTo>
                    <a:pt x="1325054" y="312305"/>
                  </a:lnTo>
                  <a:lnTo>
                    <a:pt x="1313573" y="311683"/>
                  </a:lnTo>
                  <a:lnTo>
                    <a:pt x="1278445" y="288848"/>
                  </a:lnTo>
                  <a:lnTo>
                    <a:pt x="1278445" y="280174"/>
                  </a:lnTo>
                  <a:lnTo>
                    <a:pt x="1280934" y="267131"/>
                  </a:lnTo>
                  <a:lnTo>
                    <a:pt x="1288897" y="257670"/>
                  </a:lnTo>
                  <a:lnTo>
                    <a:pt x="1302334" y="251802"/>
                  </a:lnTo>
                  <a:lnTo>
                    <a:pt x="1321244" y="249516"/>
                  </a:lnTo>
                  <a:lnTo>
                    <a:pt x="1380705" y="249516"/>
                  </a:lnTo>
                  <a:lnTo>
                    <a:pt x="1380705" y="207403"/>
                  </a:lnTo>
                  <a:lnTo>
                    <a:pt x="1312125" y="207403"/>
                  </a:lnTo>
                  <a:lnTo>
                    <a:pt x="1293622" y="208965"/>
                  </a:lnTo>
                  <a:lnTo>
                    <a:pt x="1252321" y="229450"/>
                  </a:lnTo>
                  <a:lnTo>
                    <a:pt x="1233233" y="267131"/>
                  </a:lnTo>
                  <a:lnTo>
                    <a:pt x="1231912" y="282638"/>
                  </a:lnTo>
                  <a:lnTo>
                    <a:pt x="1233385" y="298678"/>
                  </a:lnTo>
                  <a:lnTo>
                    <a:pt x="1255407" y="337781"/>
                  </a:lnTo>
                  <a:lnTo>
                    <a:pt x="1299591" y="358736"/>
                  </a:lnTo>
                  <a:lnTo>
                    <a:pt x="1319009" y="360324"/>
                  </a:lnTo>
                  <a:lnTo>
                    <a:pt x="1330909" y="359930"/>
                  </a:lnTo>
                  <a:lnTo>
                    <a:pt x="1370977" y="346113"/>
                  </a:lnTo>
                  <a:lnTo>
                    <a:pt x="1379753" y="334848"/>
                  </a:lnTo>
                  <a:lnTo>
                    <a:pt x="1380705" y="334848"/>
                  </a:lnTo>
                  <a:lnTo>
                    <a:pt x="1380705" y="357390"/>
                  </a:lnTo>
                  <a:lnTo>
                    <a:pt x="1430172" y="357390"/>
                  </a:lnTo>
                  <a:lnTo>
                    <a:pt x="1430172" y="334848"/>
                  </a:lnTo>
                  <a:lnTo>
                    <a:pt x="1430172" y="312305"/>
                  </a:lnTo>
                  <a:lnTo>
                    <a:pt x="1430172" y="249516"/>
                  </a:lnTo>
                  <a:lnTo>
                    <a:pt x="1430172" y="183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97997" y="228173"/>
              <a:ext cx="1435100" cy="180975"/>
            </a:xfrm>
            <a:custGeom>
              <a:avLst/>
              <a:gdLst/>
              <a:ahLst/>
              <a:cxnLst/>
              <a:rect l="l" t="t" r="r" b="b"/>
              <a:pathLst>
                <a:path w="1435100" h="180975">
                  <a:moveTo>
                    <a:pt x="771035" y="0"/>
                  </a:moveTo>
                  <a:lnTo>
                    <a:pt x="710130" y="76"/>
                  </a:lnTo>
                  <a:lnTo>
                    <a:pt x="647331" y="1850"/>
                  </a:lnTo>
                  <a:lnTo>
                    <a:pt x="587587" y="5431"/>
                  </a:lnTo>
                  <a:lnTo>
                    <a:pt x="529250" y="11040"/>
                  </a:lnTo>
                  <a:lnTo>
                    <a:pt x="472467" y="18504"/>
                  </a:lnTo>
                  <a:lnTo>
                    <a:pt x="417382" y="27649"/>
                  </a:lnTo>
                  <a:lnTo>
                    <a:pt x="364141" y="38301"/>
                  </a:lnTo>
                  <a:lnTo>
                    <a:pt x="312888" y="50286"/>
                  </a:lnTo>
                  <a:lnTo>
                    <a:pt x="263769" y="63432"/>
                  </a:lnTo>
                  <a:lnTo>
                    <a:pt x="216930" y="77563"/>
                  </a:lnTo>
                  <a:lnTo>
                    <a:pt x="172514" y="92507"/>
                  </a:lnTo>
                  <a:lnTo>
                    <a:pt x="130668" y="108089"/>
                  </a:lnTo>
                  <a:lnTo>
                    <a:pt x="91536" y="124136"/>
                  </a:lnTo>
                  <a:lnTo>
                    <a:pt x="55263" y="140474"/>
                  </a:lnTo>
                  <a:lnTo>
                    <a:pt x="16491" y="159491"/>
                  </a:lnTo>
                  <a:lnTo>
                    <a:pt x="0" y="180259"/>
                  </a:lnTo>
                  <a:lnTo>
                    <a:pt x="21024" y="180381"/>
                  </a:lnTo>
                  <a:lnTo>
                    <a:pt x="65769" y="178099"/>
                  </a:lnTo>
                  <a:lnTo>
                    <a:pt x="116624" y="156625"/>
                  </a:lnTo>
                  <a:lnTo>
                    <a:pt x="146387" y="143892"/>
                  </a:lnTo>
                  <a:lnTo>
                    <a:pt x="221444" y="118339"/>
                  </a:lnTo>
                  <a:lnTo>
                    <a:pt x="265705" y="105969"/>
                  </a:lnTo>
                  <a:lnTo>
                    <a:pt x="313767" y="94172"/>
                  </a:lnTo>
                  <a:lnTo>
                    <a:pt x="365113" y="83174"/>
                  </a:lnTo>
                  <a:lnTo>
                    <a:pt x="419229" y="73201"/>
                  </a:lnTo>
                  <a:lnTo>
                    <a:pt x="475597" y="64477"/>
                  </a:lnTo>
                  <a:lnTo>
                    <a:pt x="533703" y="57230"/>
                  </a:lnTo>
                  <a:lnTo>
                    <a:pt x="593029" y="51685"/>
                  </a:lnTo>
                  <a:lnTo>
                    <a:pt x="653061" y="48068"/>
                  </a:lnTo>
                  <a:lnTo>
                    <a:pt x="713282" y="46605"/>
                  </a:lnTo>
                  <a:lnTo>
                    <a:pt x="790081" y="46944"/>
                  </a:lnTo>
                  <a:lnTo>
                    <a:pt x="859396" y="48765"/>
                  </a:lnTo>
                  <a:lnTo>
                    <a:pt x="922032" y="52011"/>
                  </a:lnTo>
                  <a:lnTo>
                    <a:pt x="978797" y="56627"/>
                  </a:lnTo>
                  <a:lnTo>
                    <a:pt x="1030497" y="62558"/>
                  </a:lnTo>
                  <a:lnTo>
                    <a:pt x="1077939" y="69749"/>
                  </a:lnTo>
                  <a:lnTo>
                    <a:pt x="1121928" y="78143"/>
                  </a:lnTo>
                  <a:lnTo>
                    <a:pt x="1163272" y="87687"/>
                  </a:lnTo>
                  <a:lnTo>
                    <a:pt x="1202777" y="98324"/>
                  </a:lnTo>
                  <a:lnTo>
                    <a:pt x="1241250" y="109999"/>
                  </a:lnTo>
                  <a:lnTo>
                    <a:pt x="1279496" y="122656"/>
                  </a:lnTo>
                  <a:lnTo>
                    <a:pt x="1318323" y="136241"/>
                  </a:lnTo>
                  <a:lnTo>
                    <a:pt x="1341836" y="143245"/>
                  </a:lnTo>
                  <a:lnTo>
                    <a:pt x="1379269" y="152646"/>
                  </a:lnTo>
                  <a:lnTo>
                    <a:pt x="1415365" y="159291"/>
                  </a:lnTo>
                  <a:lnTo>
                    <a:pt x="1434871" y="158022"/>
                  </a:lnTo>
                  <a:lnTo>
                    <a:pt x="1378255" y="122363"/>
                  </a:lnTo>
                  <a:lnTo>
                    <a:pt x="1308328" y="91636"/>
                  </a:lnTo>
                  <a:lnTo>
                    <a:pt x="1270027" y="77554"/>
                  </a:lnTo>
                  <a:lnTo>
                    <a:pt x="1229536" y="64417"/>
                  </a:lnTo>
                  <a:lnTo>
                    <a:pt x="1186883" y="52293"/>
                  </a:lnTo>
                  <a:lnTo>
                    <a:pt x="1142094" y="41251"/>
                  </a:lnTo>
                  <a:lnTo>
                    <a:pt x="1095197" y="31360"/>
                  </a:lnTo>
                  <a:lnTo>
                    <a:pt x="1046217" y="22687"/>
                  </a:lnTo>
                  <a:lnTo>
                    <a:pt x="995183" y="15302"/>
                  </a:lnTo>
                  <a:lnTo>
                    <a:pt x="942121" y="9272"/>
                  </a:lnTo>
                  <a:lnTo>
                    <a:pt x="887058" y="4666"/>
                  </a:lnTo>
                  <a:lnTo>
                    <a:pt x="830020" y="1552"/>
                  </a:lnTo>
                  <a:lnTo>
                    <a:pt x="771035" y="0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834612" y="780419"/>
            <a:ext cx="110045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Gardez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meilleur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7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00" i="1" dirty="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947447" y="803094"/>
            <a:ext cx="85090" cy="89535"/>
            <a:chOff x="6947447" y="803094"/>
            <a:chExt cx="85090" cy="89535"/>
          </a:xfrm>
        </p:grpSpPr>
        <p:sp>
          <p:nvSpPr>
            <p:cNvPr id="41" name="object 41"/>
            <p:cNvSpPr/>
            <p:nvPr/>
          </p:nvSpPr>
          <p:spPr>
            <a:xfrm>
              <a:off x="6970357" y="803096"/>
              <a:ext cx="62230" cy="89535"/>
            </a:xfrm>
            <a:custGeom>
              <a:avLst/>
              <a:gdLst/>
              <a:ahLst/>
              <a:cxnLst/>
              <a:rect l="l" t="t" r="r" b="b"/>
              <a:pathLst>
                <a:path w="62229" h="89534">
                  <a:moveTo>
                    <a:pt x="33223" y="85331"/>
                  </a:moveTo>
                  <a:lnTo>
                    <a:pt x="24587" y="82384"/>
                  </a:lnTo>
                  <a:lnTo>
                    <a:pt x="20497" y="78511"/>
                  </a:lnTo>
                  <a:lnTo>
                    <a:pt x="19850" y="71132"/>
                  </a:lnTo>
                  <a:lnTo>
                    <a:pt x="21526" y="57658"/>
                  </a:lnTo>
                  <a:lnTo>
                    <a:pt x="15278" y="68300"/>
                  </a:lnTo>
                  <a:lnTo>
                    <a:pt x="15151" y="68541"/>
                  </a:lnTo>
                  <a:lnTo>
                    <a:pt x="13576" y="75463"/>
                  </a:lnTo>
                  <a:lnTo>
                    <a:pt x="17284" y="81356"/>
                  </a:lnTo>
                  <a:lnTo>
                    <a:pt x="25641" y="88226"/>
                  </a:lnTo>
                  <a:lnTo>
                    <a:pt x="26441" y="88887"/>
                  </a:lnTo>
                  <a:lnTo>
                    <a:pt x="26809" y="89166"/>
                  </a:lnTo>
                  <a:lnTo>
                    <a:pt x="27978" y="88468"/>
                  </a:lnTo>
                  <a:lnTo>
                    <a:pt x="33223" y="85344"/>
                  </a:lnTo>
                  <a:close/>
                </a:path>
                <a:path w="62229" h="89534">
                  <a:moveTo>
                    <a:pt x="61963" y="39268"/>
                  </a:moveTo>
                  <a:lnTo>
                    <a:pt x="54152" y="0"/>
                  </a:lnTo>
                  <a:lnTo>
                    <a:pt x="16179" y="16141"/>
                  </a:lnTo>
                  <a:lnTo>
                    <a:pt x="0" y="26720"/>
                  </a:lnTo>
                  <a:lnTo>
                    <a:pt x="2438" y="36449"/>
                  </a:lnTo>
                  <a:lnTo>
                    <a:pt x="12192" y="43840"/>
                  </a:lnTo>
                  <a:lnTo>
                    <a:pt x="12369" y="44475"/>
                  </a:lnTo>
                  <a:lnTo>
                    <a:pt x="20307" y="49999"/>
                  </a:lnTo>
                  <a:lnTo>
                    <a:pt x="24384" y="44792"/>
                  </a:lnTo>
                  <a:lnTo>
                    <a:pt x="39103" y="26009"/>
                  </a:lnTo>
                  <a:lnTo>
                    <a:pt x="34721" y="35039"/>
                  </a:lnTo>
                  <a:lnTo>
                    <a:pt x="25666" y="53721"/>
                  </a:lnTo>
                  <a:lnTo>
                    <a:pt x="50393" y="61099"/>
                  </a:lnTo>
                  <a:lnTo>
                    <a:pt x="61607" y="57950"/>
                  </a:lnTo>
                  <a:lnTo>
                    <a:pt x="61963" y="3926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7447" y="845782"/>
              <a:ext cx="38061" cy="2808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947460" y="845782"/>
              <a:ext cx="38100" cy="28575"/>
            </a:xfrm>
            <a:custGeom>
              <a:avLst/>
              <a:gdLst/>
              <a:ahLst/>
              <a:cxnLst/>
              <a:rect l="l" t="t" r="r" b="b"/>
              <a:pathLst>
                <a:path w="38100" h="28575">
                  <a:moveTo>
                    <a:pt x="23125" y="0"/>
                  </a:moveTo>
                  <a:lnTo>
                    <a:pt x="12419" y="0"/>
                  </a:lnTo>
                  <a:lnTo>
                    <a:pt x="0" y="5099"/>
                  </a:lnTo>
                  <a:lnTo>
                    <a:pt x="16369" y="24433"/>
                  </a:lnTo>
                  <a:lnTo>
                    <a:pt x="27646" y="28087"/>
                  </a:lnTo>
                  <a:lnTo>
                    <a:pt x="34161" y="24266"/>
                  </a:lnTo>
                  <a:lnTo>
                    <a:pt x="36257" y="21170"/>
                  </a:lnTo>
                  <a:lnTo>
                    <a:pt x="18540" y="11798"/>
                  </a:lnTo>
                  <a:lnTo>
                    <a:pt x="37924" y="11798"/>
                  </a:lnTo>
                  <a:lnTo>
                    <a:pt x="37857" y="8835"/>
                  </a:lnTo>
                  <a:lnTo>
                    <a:pt x="34763" y="3535"/>
                  </a:lnTo>
                  <a:lnTo>
                    <a:pt x="29580" y="786"/>
                  </a:lnTo>
                  <a:lnTo>
                    <a:pt x="23125" y="0"/>
                  </a:lnTo>
                  <a:close/>
                </a:path>
                <a:path w="38100" h="28575">
                  <a:moveTo>
                    <a:pt x="37924" y="11798"/>
                  </a:moveTo>
                  <a:lnTo>
                    <a:pt x="18540" y="11798"/>
                  </a:lnTo>
                  <a:lnTo>
                    <a:pt x="38048" y="17272"/>
                  </a:lnTo>
                  <a:lnTo>
                    <a:pt x="37924" y="11798"/>
                  </a:lnTo>
                  <a:close/>
                </a:path>
              </a:pathLst>
            </a:custGeom>
            <a:solidFill>
              <a:srgbClr val="47AD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2161797" y="5040003"/>
          <a:ext cx="2697474" cy="1506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7507799" y="5040003"/>
          <a:ext cx="2697474" cy="1506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5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F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M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J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A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solidFill>
                            <a:srgbClr val="FFFFFF"/>
                          </a:solidFill>
                          <a:latin typeface="Roboto Condensed"/>
                          <a:cs typeface="Roboto Condensed"/>
                        </a:rPr>
                        <a:t>S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O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N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00" b="1" dirty="0">
                          <a:latin typeface="Roboto Condensed"/>
                          <a:cs typeface="Roboto Condensed"/>
                        </a:rPr>
                        <a:t>D</a:t>
                      </a:r>
                      <a:endParaRPr sz="500">
                        <a:latin typeface="Roboto Condensed"/>
                        <a:cs typeface="Roboto Condense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2149100" y="4854730"/>
            <a:ext cx="10934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latin typeface="Roboto-Black"/>
                <a:cs typeface="Roboto-Black"/>
              </a:rPr>
              <a:t>P</a:t>
            </a:r>
            <a:r>
              <a:rPr sz="900" b="1" spc="-10" dirty="0">
                <a:latin typeface="Roboto-Black"/>
                <a:cs typeface="Roboto-Black"/>
              </a:rPr>
              <a:t>ériod</a:t>
            </a:r>
            <a:r>
              <a:rPr sz="900" b="1" dirty="0">
                <a:latin typeface="Roboto-Black"/>
                <a:cs typeface="Roboto-Black"/>
              </a:rPr>
              <a:t>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d</a:t>
            </a:r>
            <a:r>
              <a:rPr sz="900" b="1" spc="-35" dirty="0">
                <a:latin typeface="Roboto-Black"/>
                <a:cs typeface="Roboto-Black"/>
              </a:rPr>
              <a:t>’</a:t>
            </a:r>
            <a:r>
              <a:rPr sz="900" b="1" spc="-10" dirty="0">
                <a:latin typeface="Roboto-Black"/>
                <a:cs typeface="Roboto-Black"/>
              </a:rPr>
              <a:t>applicatio</a:t>
            </a:r>
            <a:r>
              <a:rPr sz="900" b="1" dirty="0">
                <a:latin typeface="Roboto-Black"/>
                <a:cs typeface="Roboto-Black"/>
              </a:rPr>
              <a:t>n</a:t>
            </a:r>
            <a:endParaRPr sz="900">
              <a:latin typeface="Roboto-Black"/>
              <a:cs typeface="Roboto-Black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495140" y="4854730"/>
            <a:ext cx="10934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latin typeface="Roboto-Black"/>
                <a:cs typeface="Roboto-Black"/>
              </a:rPr>
              <a:t>P</a:t>
            </a:r>
            <a:r>
              <a:rPr sz="900" b="1" spc="-10" dirty="0">
                <a:latin typeface="Roboto-Black"/>
                <a:cs typeface="Roboto-Black"/>
              </a:rPr>
              <a:t>ériod</a:t>
            </a:r>
            <a:r>
              <a:rPr sz="900" b="1" dirty="0">
                <a:latin typeface="Roboto-Black"/>
                <a:cs typeface="Roboto-Black"/>
              </a:rPr>
              <a:t>e</a:t>
            </a:r>
            <a:r>
              <a:rPr sz="900" b="1" spc="-20" dirty="0">
                <a:latin typeface="Roboto-Black"/>
                <a:cs typeface="Roboto-Black"/>
              </a:rPr>
              <a:t> </a:t>
            </a:r>
            <a:r>
              <a:rPr sz="900" b="1" spc="-10" dirty="0">
                <a:latin typeface="Roboto-Black"/>
                <a:cs typeface="Roboto-Black"/>
              </a:rPr>
              <a:t>d</a:t>
            </a:r>
            <a:r>
              <a:rPr sz="900" b="1" spc="-35" dirty="0">
                <a:latin typeface="Roboto-Black"/>
                <a:cs typeface="Roboto-Black"/>
              </a:rPr>
              <a:t>’</a:t>
            </a:r>
            <a:r>
              <a:rPr sz="900" b="1" spc="-10" dirty="0">
                <a:latin typeface="Roboto-Black"/>
                <a:cs typeface="Roboto-Black"/>
              </a:rPr>
              <a:t>applicatio</a:t>
            </a:r>
            <a:r>
              <a:rPr sz="900" b="1" dirty="0">
                <a:latin typeface="Roboto-Black"/>
                <a:cs typeface="Roboto-Black"/>
              </a:rPr>
              <a:t>n</a:t>
            </a:r>
            <a:endParaRPr sz="900">
              <a:latin typeface="Roboto-Black"/>
              <a:cs typeface="Roboto-Black"/>
            </a:endParaRPr>
          </a:p>
        </p:txBody>
      </p:sp>
      <p:sp>
        <p:nvSpPr>
          <p:cNvPr id="48" name="object 48"/>
          <p:cNvSpPr txBox="1"/>
          <p:nvPr/>
        </p:nvSpPr>
        <p:spPr>
          <a:xfrm rot="300000">
            <a:off x="3657333" y="5890281"/>
            <a:ext cx="135792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877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157" baseline="877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25" spc="-240" baseline="877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70" baseline="8771" dirty="0">
                <a:solidFill>
                  <a:srgbClr val="FFFFFF"/>
                </a:solidFill>
                <a:latin typeface="Arial"/>
                <a:cs typeface="Arial"/>
              </a:rPr>
              <a:t>CHET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0" baseline="2923" dirty="0">
                <a:solidFill>
                  <a:srgbClr val="FFFFFF"/>
                </a:solidFill>
                <a:latin typeface="Arial"/>
                <a:cs typeface="Arial"/>
              </a:rPr>
              <a:t>SEMENCES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9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300000">
            <a:off x="3638776" y="6064402"/>
            <a:ext cx="130543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59" baseline="877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25" spc="-247" baseline="8771" dirty="0">
                <a:solidFill>
                  <a:srgbClr val="FFFFFF"/>
                </a:solidFill>
                <a:latin typeface="Arial"/>
                <a:cs typeface="Arial"/>
              </a:rPr>
              <a:t>APUCINE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427" baseline="292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25" spc="-217" baseline="2923" dirty="0">
                <a:solidFill>
                  <a:srgbClr val="FFFFFF"/>
                </a:solidFill>
                <a:latin typeface="Arial"/>
                <a:cs typeface="Arial"/>
              </a:rPr>
              <a:t>AINE</a:t>
            </a:r>
            <a:r>
              <a:rPr sz="1425" spc="-150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419" baseline="29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50" spc="-19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90" dirty="0">
                <a:solidFill>
                  <a:srgbClr val="FFFFFF"/>
                </a:solidFill>
                <a:latin typeface="Arial"/>
                <a:cs typeface="Arial"/>
              </a:rPr>
              <a:t>POUCE</a:t>
            </a:r>
            <a:endParaRPr sz="9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300000">
            <a:off x="3620135" y="6245498"/>
            <a:ext cx="138638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322" baseline="2923" dirty="0">
                <a:solidFill>
                  <a:srgbClr val="FFFFFF"/>
                </a:solidFill>
                <a:latin typeface="Arial"/>
                <a:cs typeface="Arial"/>
              </a:rPr>
              <a:t>MOYEN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65" dirty="0">
                <a:solidFill>
                  <a:srgbClr val="FFFFFF"/>
                </a:solidFill>
                <a:latin typeface="Arial"/>
                <a:cs typeface="Arial"/>
              </a:rPr>
              <a:t>DÉTECTION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300000">
            <a:off x="3600733" y="6385728"/>
            <a:ext cx="69070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47" baseline="2923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50" dirty="0">
                <a:solidFill>
                  <a:srgbClr val="FFFFFF"/>
                </a:solidFill>
                <a:latin typeface="Arial"/>
                <a:cs typeface="Arial"/>
              </a:rPr>
              <a:t>NUISIBLES</a:t>
            </a:r>
            <a:endParaRPr sz="9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300000">
            <a:off x="9003317" y="5890342"/>
            <a:ext cx="135792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22" baseline="877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157" baseline="877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25" spc="-240" baseline="877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25" spc="-270" baseline="8771" dirty="0">
                <a:solidFill>
                  <a:srgbClr val="FFFFFF"/>
                </a:solidFill>
                <a:latin typeface="Arial"/>
                <a:cs typeface="Arial"/>
              </a:rPr>
              <a:t>CHET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270" baseline="2923" dirty="0">
                <a:solidFill>
                  <a:srgbClr val="FFFFFF"/>
                </a:solidFill>
                <a:latin typeface="Arial"/>
                <a:cs typeface="Arial"/>
              </a:rPr>
              <a:t>SEMENCES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9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">
            <a:off x="8984760" y="6064464"/>
            <a:ext cx="130543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359" baseline="877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25" spc="-247" baseline="8771" dirty="0">
                <a:solidFill>
                  <a:srgbClr val="FFFFFF"/>
                </a:solidFill>
                <a:latin typeface="Arial"/>
                <a:cs typeface="Arial"/>
              </a:rPr>
              <a:t>APUCINE</a:t>
            </a:r>
            <a:r>
              <a:rPr sz="1425" spc="-75" baseline="87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427" baseline="292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25" spc="-217" baseline="2923" dirty="0">
                <a:solidFill>
                  <a:srgbClr val="FFFFFF"/>
                </a:solidFill>
                <a:latin typeface="Arial"/>
                <a:cs typeface="Arial"/>
              </a:rPr>
              <a:t>AINE</a:t>
            </a:r>
            <a:r>
              <a:rPr sz="1425" spc="-150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419" baseline="29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50" spc="-19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90" dirty="0">
                <a:solidFill>
                  <a:srgbClr val="FFFFFF"/>
                </a:solidFill>
                <a:latin typeface="Arial"/>
                <a:cs typeface="Arial"/>
              </a:rPr>
              <a:t>POUCE</a:t>
            </a:r>
            <a:endParaRPr sz="9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">
            <a:off x="8966119" y="6245560"/>
            <a:ext cx="138638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77" baseline="5847" dirty="0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r>
              <a:rPr sz="1425" spc="-75" baseline="58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spc="-322" baseline="2923" dirty="0">
                <a:solidFill>
                  <a:srgbClr val="FFFFFF"/>
                </a:solidFill>
                <a:latin typeface="Arial"/>
                <a:cs typeface="Arial"/>
              </a:rPr>
              <a:t>MOYEN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65" dirty="0">
                <a:solidFill>
                  <a:srgbClr val="FFFFFF"/>
                </a:solidFill>
                <a:latin typeface="Arial"/>
                <a:cs typeface="Arial"/>
              </a:rPr>
              <a:t>DÉTECTION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300000">
            <a:off x="8946717" y="6385789"/>
            <a:ext cx="69070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247" baseline="2923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1425" spc="-75" baseline="29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-150" dirty="0">
                <a:solidFill>
                  <a:srgbClr val="FFFFFF"/>
                </a:solidFill>
                <a:latin typeface="Arial"/>
                <a:cs typeface="Arial"/>
              </a:rPr>
              <a:t>NUISIBLES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3344</Words>
  <Application>Microsoft Macintosh PowerPoint</Application>
  <PresentationFormat>Personnalisé</PresentationFormat>
  <Paragraphs>910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Calibri</vt:lpstr>
      <vt:lpstr>Roboto</vt:lpstr>
      <vt:lpstr>Roboto Condensed</vt:lpstr>
      <vt:lpstr>Roboto-Black</vt:lpstr>
      <vt:lpstr>Roboto-Medium</vt:lpstr>
      <vt:lpstr>Times New Roman</vt:lpstr>
      <vt:lpstr>Office Theme</vt:lpstr>
      <vt:lpstr>Présentation PowerPoint</vt:lpstr>
      <vt:lpstr>UNE GAMME DE 14 AUXILIAIRES PROTECTA</vt:lpstr>
      <vt:lpstr>VIDÉO DE PRÉSENTATION</vt:lpstr>
      <vt:lpstr>PRÉSENTATION MARKETING</vt:lpstr>
      <vt:lpstr>FONCTIONNEMENT PACK PRÉPAYÉ POUR LE CONSOMMATEUR</vt:lpstr>
      <vt:lpstr>MODES D’ACTION DES AUXILIAIRES</vt:lpstr>
      <vt:lpstr>MÉTHODES D’APPLICATION</vt:lpstr>
      <vt:lpstr>CONDITIONS DE CONSERVATION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POURQUOI CHOISIR LA GAMME D’AUXILIAIRES PROTECTA ?</vt:lpstr>
      <vt:lpstr>DISPLAY BELGIQUE</vt:lpstr>
      <vt:lpstr>AUXILIAIRES PROTECTA – INFOS PRATIQUES</vt:lpstr>
      <vt:lpstr>AUXILIAIRES PROTECTA - TARIF 2021</vt:lpstr>
      <vt:lpstr>AUXILIAIRES PROTECTA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Quentin Vilet</cp:lastModifiedBy>
  <cp:revision>1</cp:revision>
  <dcterms:created xsi:type="dcterms:W3CDTF">2021-04-27T19:47:41Z</dcterms:created>
  <dcterms:modified xsi:type="dcterms:W3CDTF">2021-06-22T15:39:47Z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2021-03-29T00:00:00Z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2021-04-27T00:00:00Z</vt:filetime>
  </property>
</Properties>
</file>